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94" r:id="rId2"/>
    <p:sldId id="293" r:id="rId3"/>
    <p:sldId id="257" r:id="rId4"/>
    <p:sldId id="266" r:id="rId5"/>
    <p:sldId id="268" r:id="rId6"/>
    <p:sldId id="269" r:id="rId7"/>
    <p:sldId id="270" r:id="rId8"/>
    <p:sldId id="271" r:id="rId9"/>
    <p:sldId id="342" r:id="rId10"/>
    <p:sldId id="379" r:id="rId11"/>
    <p:sldId id="395" r:id="rId12"/>
    <p:sldId id="382" r:id="rId13"/>
    <p:sldId id="272" r:id="rId14"/>
    <p:sldId id="288" r:id="rId15"/>
    <p:sldId id="274" r:id="rId16"/>
    <p:sldId id="392" r:id="rId17"/>
    <p:sldId id="296" r:id="rId18"/>
    <p:sldId id="273" r:id="rId19"/>
    <p:sldId id="295" r:id="rId20"/>
    <p:sldId id="298" r:id="rId21"/>
    <p:sldId id="299" r:id="rId22"/>
    <p:sldId id="300" r:id="rId23"/>
    <p:sldId id="301" r:id="rId24"/>
    <p:sldId id="302" r:id="rId25"/>
    <p:sldId id="304" r:id="rId26"/>
    <p:sldId id="326" r:id="rId27"/>
    <p:sldId id="390" r:id="rId28"/>
    <p:sldId id="396" r:id="rId29"/>
    <p:sldId id="397" r:id="rId30"/>
    <p:sldId id="344" r:id="rId31"/>
    <p:sldId id="360" r:id="rId32"/>
    <p:sldId id="364" r:id="rId33"/>
    <p:sldId id="365" r:id="rId34"/>
    <p:sldId id="372" r:id="rId35"/>
    <p:sldId id="369" r:id="rId36"/>
    <p:sldId id="373" r:id="rId37"/>
    <p:sldId id="374" r:id="rId38"/>
    <p:sldId id="375" r:id="rId39"/>
    <p:sldId id="376" r:id="rId40"/>
    <p:sldId id="377" r:id="rId41"/>
    <p:sldId id="394" r:id="rId42"/>
    <p:sldId id="320" r:id="rId43"/>
    <p:sldId id="393" r:id="rId44"/>
    <p:sldId id="362" r:id="rId45"/>
    <p:sldId id="363" r:id="rId46"/>
    <p:sldId id="388" r:id="rId47"/>
  </p:sldIdLst>
  <p:sldSz cx="12192000" cy="6858000"/>
  <p:notesSz cx="6858000" cy="9144000"/>
  <p:defaultTextStyle>
    <a:defPPr>
      <a:defRPr lang="en-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2519B"/>
    <a:srgbClr val="D0463B"/>
    <a:srgbClr val="FF75FF"/>
    <a:srgbClr val="D6BE8E"/>
    <a:srgbClr val="FFD5FF"/>
    <a:srgbClr val="853B75"/>
    <a:srgbClr val="F000A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173" autoAdjust="0"/>
    <p:restoredTop sz="94660"/>
  </p:normalViewPr>
  <p:slideViewPr>
    <p:cSldViewPr snapToGrid="0">
      <p:cViewPr varScale="1">
        <p:scale>
          <a:sx n="113" d="100"/>
          <a:sy n="113" d="100"/>
        </p:scale>
        <p:origin x="672"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B2CB6-571E-4580-AC9A-105B9925E4D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DE"/>
          </a:p>
        </p:txBody>
      </p:sp>
      <p:sp>
        <p:nvSpPr>
          <p:cNvPr id="3" name="Subtitle 2">
            <a:extLst>
              <a:ext uri="{FF2B5EF4-FFF2-40B4-BE49-F238E27FC236}">
                <a16:creationId xmlns:a16="http://schemas.microsoft.com/office/drawing/2014/main" id="{07BA6DE1-9579-43D9-8B2C-EEDD1AE775D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DE"/>
          </a:p>
        </p:txBody>
      </p:sp>
      <p:sp>
        <p:nvSpPr>
          <p:cNvPr id="4" name="Date Placeholder 3">
            <a:extLst>
              <a:ext uri="{FF2B5EF4-FFF2-40B4-BE49-F238E27FC236}">
                <a16:creationId xmlns:a16="http://schemas.microsoft.com/office/drawing/2014/main" id="{86F25823-F2C4-4BB0-926F-453F366BC6A5}"/>
              </a:ext>
            </a:extLst>
          </p:cNvPr>
          <p:cNvSpPr>
            <a:spLocks noGrp="1"/>
          </p:cNvSpPr>
          <p:nvPr>
            <p:ph type="dt" sz="half" idx="10"/>
          </p:nvPr>
        </p:nvSpPr>
        <p:spPr/>
        <p:txBody>
          <a:bodyPr/>
          <a:lstStyle/>
          <a:p>
            <a:fld id="{0CCEE80A-7D8B-404F-B082-9FE1FE22FDD8}" type="datetimeFigureOut">
              <a:rPr lang="en-DE" smtClean="0"/>
              <a:t>10/12/2024</a:t>
            </a:fld>
            <a:endParaRPr lang="en-DE"/>
          </a:p>
        </p:txBody>
      </p:sp>
      <p:sp>
        <p:nvSpPr>
          <p:cNvPr id="5" name="Footer Placeholder 4">
            <a:extLst>
              <a:ext uri="{FF2B5EF4-FFF2-40B4-BE49-F238E27FC236}">
                <a16:creationId xmlns:a16="http://schemas.microsoft.com/office/drawing/2014/main" id="{8E404D6D-91D9-4E1D-BE69-4655EF3116DE}"/>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50F9BB4F-CF32-4864-9F84-15C06975DD94}"/>
              </a:ext>
            </a:extLst>
          </p:cNvPr>
          <p:cNvSpPr>
            <a:spLocks noGrp="1"/>
          </p:cNvSpPr>
          <p:nvPr>
            <p:ph type="sldNum" sz="quarter" idx="12"/>
          </p:nvPr>
        </p:nvSpPr>
        <p:spPr/>
        <p:txBody>
          <a:bodyPr/>
          <a:lstStyle/>
          <a:p>
            <a:fld id="{99436910-B5D9-4ACB-B0AE-1F1771C2D6CC}" type="slidenum">
              <a:rPr lang="en-DE" smtClean="0"/>
              <a:t>‹#›</a:t>
            </a:fld>
            <a:endParaRPr lang="en-DE"/>
          </a:p>
        </p:txBody>
      </p:sp>
    </p:spTree>
    <p:extLst>
      <p:ext uri="{BB962C8B-B14F-4D97-AF65-F5344CB8AC3E}">
        <p14:creationId xmlns:p14="http://schemas.microsoft.com/office/powerpoint/2010/main" val="176112374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513BF-78D0-4B3B-8219-6602836D4E5D}"/>
              </a:ext>
            </a:extLst>
          </p:cNvPr>
          <p:cNvSpPr>
            <a:spLocks noGrp="1"/>
          </p:cNvSpPr>
          <p:nvPr>
            <p:ph type="title"/>
          </p:nvPr>
        </p:nvSpPr>
        <p:spPr/>
        <p:txBody>
          <a:bodyPr/>
          <a:lstStyle/>
          <a:p>
            <a:r>
              <a:rPr lang="en-US"/>
              <a:t>Click to edit Master title style</a:t>
            </a:r>
            <a:endParaRPr lang="en-DE"/>
          </a:p>
        </p:txBody>
      </p:sp>
      <p:sp>
        <p:nvSpPr>
          <p:cNvPr id="3" name="Vertical Text Placeholder 2">
            <a:extLst>
              <a:ext uri="{FF2B5EF4-FFF2-40B4-BE49-F238E27FC236}">
                <a16:creationId xmlns:a16="http://schemas.microsoft.com/office/drawing/2014/main" id="{22B476E1-ADA8-4F05-A574-B02C0D1401A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4" name="Date Placeholder 3">
            <a:extLst>
              <a:ext uri="{FF2B5EF4-FFF2-40B4-BE49-F238E27FC236}">
                <a16:creationId xmlns:a16="http://schemas.microsoft.com/office/drawing/2014/main" id="{7541C56D-8199-45E2-AE87-CC059F2D548A}"/>
              </a:ext>
            </a:extLst>
          </p:cNvPr>
          <p:cNvSpPr>
            <a:spLocks noGrp="1"/>
          </p:cNvSpPr>
          <p:nvPr>
            <p:ph type="dt" sz="half" idx="10"/>
          </p:nvPr>
        </p:nvSpPr>
        <p:spPr/>
        <p:txBody>
          <a:bodyPr/>
          <a:lstStyle/>
          <a:p>
            <a:fld id="{0CCEE80A-7D8B-404F-B082-9FE1FE22FDD8}" type="datetimeFigureOut">
              <a:rPr lang="en-DE" smtClean="0"/>
              <a:t>10/12/2024</a:t>
            </a:fld>
            <a:endParaRPr lang="en-DE"/>
          </a:p>
        </p:txBody>
      </p:sp>
      <p:sp>
        <p:nvSpPr>
          <p:cNvPr id="5" name="Footer Placeholder 4">
            <a:extLst>
              <a:ext uri="{FF2B5EF4-FFF2-40B4-BE49-F238E27FC236}">
                <a16:creationId xmlns:a16="http://schemas.microsoft.com/office/drawing/2014/main" id="{BEC83B4D-0513-456F-BEE4-18CE24B2ABA6}"/>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DC91BF5C-FB76-47F2-8BE8-4C63BE26985F}"/>
              </a:ext>
            </a:extLst>
          </p:cNvPr>
          <p:cNvSpPr>
            <a:spLocks noGrp="1"/>
          </p:cNvSpPr>
          <p:nvPr>
            <p:ph type="sldNum" sz="quarter" idx="12"/>
          </p:nvPr>
        </p:nvSpPr>
        <p:spPr/>
        <p:txBody>
          <a:bodyPr/>
          <a:lstStyle/>
          <a:p>
            <a:fld id="{99436910-B5D9-4ACB-B0AE-1F1771C2D6CC}" type="slidenum">
              <a:rPr lang="en-DE" smtClean="0"/>
              <a:t>‹#›</a:t>
            </a:fld>
            <a:endParaRPr lang="en-DE"/>
          </a:p>
        </p:txBody>
      </p:sp>
    </p:spTree>
    <p:extLst>
      <p:ext uri="{BB962C8B-B14F-4D97-AF65-F5344CB8AC3E}">
        <p14:creationId xmlns:p14="http://schemas.microsoft.com/office/powerpoint/2010/main" val="405053632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7E98FB0-FF3A-4467-A031-14313D6A559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DE"/>
          </a:p>
        </p:txBody>
      </p:sp>
      <p:sp>
        <p:nvSpPr>
          <p:cNvPr id="3" name="Vertical Text Placeholder 2">
            <a:extLst>
              <a:ext uri="{FF2B5EF4-FFF2-40B4-BE49-F238E27FC236}">
                <a16:creationId xmlns:a16="http://schemas.microsoft.com/office/drawing/2014/main" id="{4BFB57FF-6682-41D8-813D-CDDD91F081C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4" name="Date Placeholder 3">
            <a:extLst>
              <a:ext uri="{FF2B5EF4-FFF2-40B4-BE49-F238E27FC236}">
                <a16:creationId xmlns:a16="http://schemas.microsoft.com/office/drawing/2014/main" id="{D9E2A8A3-2D16-4D97-9AB9-DD0875CCE2CB}"/>
              </a:ext>
            </a:extLst>
          </p:cNvPr>
          <p:cNvSpPr>
            <a:spLocks noGrp="1"/>
          </p:cNvSpPr>
          <p:nvPr>
            <p:ph type="dt" sz="half" idx="10"/>
          </p:nvPr>
        </p:nvSpPr>
        <p:spPr/>
        <p:txBody>
          <a:bodyPr/>
          <a:lstStyle/>
          <a:p>
            <a:fld id="{0CCEE80A-7D8B-404F-B082-9FE1FE22FDD8}" type="datetimeFigureOut">
              <a:rPr lang="en-DE" smtClean="0"/>
              <a:t>10/12/2024</a:t>
            </a:fld>
            <a:endParaRPr lang="en-DE"/>
          </a:p>
        </p:txBody>
      </p:sp>
      <p:sp>
        <p:nvSpPr>
          <p:cNvPr id="5" name="Footer Placeholder 4">
            <a:extLst>
              <a:ext uri="{FF2B5EF4-FFF2-40B4-BE49-F238E27FC236}">
                <a16:creationId xmlns:a16="http://schemas.microsoft.com/office/drawing/2014/main" id="{BE38EC5F-58BE-4EA4-AAC2-2197ECD49008}"/>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7BACE9F4-5A46-49CB-9E10-5C3C7D39AFD9}"/>
              </a:ext>
            </a:extLst>
          </p:cNvPr>
          <p:cNvSpPr>
            <a:spLocks noGrp="1"/>
          </p:cNvSpPr>
          <p:nvPr>
            <p:ph type="sldNum" sz="quarter" idx="12"/>
          </p:nvPr>
        </p:nvSpPr>
        <p:spPr/>
        <p:txBody>
          <a:bodyPr/>
          <a:lstStyle/>
          <a:p>
            <a:fld id="{99436910-B5D9-4ACB-B0AE-1F1771C2D6CC}" type="slidenum">
              <a:rPr lang="en-DE" smtClean="0"/>
              <a:t>‹#›</a:t>
            </a:fld>
            <a:endParaRPr lang="en-DE"/>
          </a:p>
        </p:txBody>
      </p:sp>
    </p:spTree>
    <p:extLst>
      <p:ext uri="{BB962C8B-B14F-4D97-AF65-F5344CB8AC3E}">
        <p14:creationId xmlns:p14="http://schemas.microsoft.com/office/powerpoint/2010/main" val="222193548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DD2C7-9524-47C8-9D58-38E459E4EF77}"/>
              </a:ext>
            </a:extLst>
          </p:cNvPr>
          <p:cNvSpPr>
            <a:spLocks noGrp="1"/>
          </p:cNvSpPr>
          <p:nvPr>
            <p:ph type="title"/>
          </p:nvPr>
        </p:nvSpPr>
        <p:spPr/>
        <p:txBody>
          <a:bodyPr/>
          <a:lstStyle/>
          <a:p>
            <a:r>
              <a:rPr lang="en-US"/>
              <a:t>Click to edit Master title style</a:t>
            </a:r>
            <a:endParaRPr lang="en-DE"/>
          </a:p>
        </p:txBody>
      </p:sp>
      <p:sp>
        <p:nvSpPr>
          <p:cNvPr id="3" name="Content Placeholder 2">
            <a:extLst>
              <a:ext uri="{FF2B5EF4-FFF2-40B4-BE49-F238E27FC236}">
                <a16:creationId xmlns:a16="http://schemas.microsoft.com/office/drawing/2014/main" id="{E7DD0CC9-BB0E-4D9A-8131-260A5ABC25F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4" name="Date Placeholder 3">
            <a:extLst>
              <a:ext uri="{FF2B5EF4-FFF2-40B4-BE49-F238E27FC236}">
                <a16:creationId xmlns:a16="http://schemas.microsoft.com/office/drawing/2014/main" id="{64E94A32-1914-473B-829C-712E29CD084E}"/>
              </a:ext>
            </a:extLst>
          </p:cNvPr>
          <p:cNvSpPr>
            <a:spLocks noGrp="1"/>
          </p:cNvSpPr>
          <p:nvPr>
            <p:ph type="dt" sz="half" idx="10"/>
          </p:nvPr>
        </p:nvSpPr>
        <p:spPr/>
        <p:txBody>
          <a:bodyPr/>
          <a:lstStyle/>
          <a:p>
            <a:fld id="{0CCEE80A-7D8B-404F-B082-9FE1FE22FDD8}" type="datetimeFigureOut">
              <a:rPr lang="en-DE" smtClean="0"/>
              <a:t>10/12/2024</a:t>
            </a:fld>
            <a:endParaRPr lang="en-DE"/>
          </a:p>
        </p:txBody>
      </p:sp>
      <p:sp>
        <p:nvSpPr>
          <p:cNvPr id="5" name="Footer Placeholder 4">
            <a:extLst>
              <a:ext uri="{FF2B5EF4-FFF2-40B4-BE49-F238E27FC236}">
                <a16:creationId xmlns:a16="http://schemas.microsoft.com/office/drawing/2014/main" id="{15D6BA42-6D15-4CF7-B2D5-BE904812851A}"/>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751DA0CC-A9EA-41CD-A4BD-DA82574867E6}"/>
              </a:ext>
            </a:extLst>
          </p:cNvPr>
          <p:cNvSpPr>
            <a:spLocks noGrp="1"/>
          </p:cNvSpPr>
          <p:nvPr>
            <p:ph type="sldNum" sz="quarter" idx="12"/>
          </p:nvPr>
        </p:nvSpPr>
        <p:spPr/>
        <p:txBody>
          <a:bodyPr/>
          <a:lstStyle/>
          <a:p>
            <a:fld id="{99436910-B5D9-4ACB-B0AE-1F1771C2D6CC}" type="slidenum">
              <a:rPr lang="en-DE" smtClean="0"/>
              <a:t>‹#›</a:t>
            </a:fld>
            <a:endParaRPr lang="en-DE"/>
          </a:p>
        </p:txBody>
      </p:sp>
    </p:spTree>
    <p:extLst>
      <p:ext uri="{BB962C8B-B14F-4D97-AF65-F5344CB8AC3E}">
        <p14:creationId xmlns:p14="http://schemas.microsoft.com/office/powerpoint/2010/main" val="346185275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7158F1-8AEA-4C02-B3AF-C328BD8B20C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DE"/>
          </a:p>
        </p:txBody>
      </p:sp>
      <p:sp>
        <p:nvSpPr>
          <p:cNvPr id="3" name="Text Placeholder 2">
            <a:extLst>
              <a:ext uri="{FF2B5EF4-FFF2-40B4-BE49-F238E27FC236}">
                <a16:creationId xmlns:a16="http://schemas.microsoft.com/office/drawing/2014/main" id="{C7151D53-64EA-413D-88CE-C8839AA30D5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B9822A5-C5B8-4D9A-BB57-74B94934D1DD}"/>
              </a:ext>
            </a:extLst>
          </p:cNvPr>
          <p:cNvSpPr>
            <a:spLocks noGrp="1"/>
          </p:cNvSpPr>
          <p:nvPr>
            <p:ph type="dt" sz="half" idx="10"/>
          </p:nvPr>
        </p:nvSpPr>
        <p:spPr/>
        <p:txBody>
          <a:bodyPr/>
          <a:lstStyle/>
          <a:p>
            <a:fld id="{0CCEE80A-7D8B-404F-B082-9FE1FE22FDD8}" type="datetimeFigureOut">
              <a:rPr lang="en-DE" smtClean="0"/>
              <a:t>10/12/2024</a:t>
            </a:fld>
            <a:endParaRPr lang="en-DE"/>
          </a:p>
        </p:txBody>
      </p:sp>
      <p:sp>
        <p:nvSpPr>
          <p:cNvPr id="5" name="Footer Placeholder 4">
            <a:extLst>
              <a:ext uri="{FF2B5EF4-FFF2-40B4-BE49-F238E27FC236}">
                <a16:creationId xmlns:a16="http://schemas.microsoft.com/office/drawing/2014/main" id="{3B73C219-9EFF-49A0-B97B-910904817A10}"/>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FAAF487B-46E3-4061-A53B-96F333991CF9}"/>
              </a:ext>
            </a:extLst>
          </p:cNvPr>
          <p:cNvSpPr>
            <a:spLocks noGrp="1"/>
          </p:cNvSpPr>
          <p:nvPr>
            <p:ph type="sldNum" sz="quarter" idx="12"/>
          </p:nvPr>
        </p:nvSpPr>
        <p:spPr/>
        <p:txBody>
          <a:bodyPr/>
          <a:lstStyle/>
          <a:p>
            <a:fld id="{99436910-B5D9-4ACB-B0AE-1F1771C2D6CC}" type="slidenum">
              <a:rPr lang="en-DE" smtClean="0"/>
              <a:t>‹#›</a:t>
            </a:fld>
            <a:endParaRPr lang="en-DE"/>
          </a:p>
        </p:txBody>
      </p:sp>
    </p:spTree>
    <p:extLst>
      <p:ext uri="{BB962C8B-B14F-4D97-AF65-F5344CB8AC3E}">
        <p14:creationId xmlns:p14="http://schemas.microsoft.com/office/powerpoint/2010/main" val="106065454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6E5B1-236A-4ADF-834E-035902606D8A}"/>
              </a:ext>
            </a:extLst>
          </p:cNvPr>
          <p:cNvSpPr>
            <a:spLocks noGrp="1"/>
          </p:cNvSpPr>
          <p:nvPr>
            <p:ph type="title"/>
          </p:nvPr>
        </p:nvSpPr>
        <p:spPr/>
        <p:txBody>
          <a:bodyPr/>
          <a:lstStyle/>
          <a:p>
            <a:r>
              <a:rPr lang="en-US"/>
              <a:t>Click to edit Master title style</a:t>
            </a:r>
            <a:endParaRPr lang="en-DE"/>
          </a:p>
        </p:txBody>
      </p:sp>
      <p:sp>
        <p:nvSpPr>
          <p:cNvPr id="3" name="Content Placeholder 2">
            <a:extLst>
              <a:ext uri="{FF2B5EF4-FFF2-40B4-BE49-F238E27FC236}">
                <a16:creationId xmlns:a16="http://schemas.microsoft.com/office/drawing/2014/main" id="{0B67987A-E851-4F0A-B53D-07A2462D3C3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4" name="Content Placeholder 3">
            <a:extLst>
              <a:ext uri="{FF2B5EF4-FFF2-40B4-BE49-F238E27FC236}">
                <a16:creationId xmlns:a16="http://schemas.microsoft.com/office/drawing/2014/main" id="{45D21DF5-5F38-464C-A4AA-F686A3D1ECF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5" name="Date Placeholder 4">
            <a:extLst>
              <a:ext uri="{FF2B5EF4-FFF2-40B4-BE49-F238E27FC236}">
                <a16:creationId xmlns:a16="http://schemas.microsoft.com/office/drawing/2014/main" id="{665B39A9-E0FD-4607-AE27-628EA798573E}"/>
              </a:ext>
            </a:extLst>
          </p:cNvPr>
          <p:cNvSpPr>
            <a:spLocks noGrp="1"/>
          </p:cNvSpPr>
          <p:nvPr>
            <p:ph type="dt" sz="half" idx="10"/>
          </p:nvPr>
        </p:nvSpPr>
        <p:spPr/>
        <p:txBody>
          <a:bodyPr/>
          <a:lstStyle/>
          <a:p>
            <a:fld id="{0CCEE80A-7D8B-404F-B082-9FE1FE22FDD8}" type="datetimeFigureOut">
              <a:rPr lang="en-DE" smtClean="0"/>
              <a:t>10/12/2024</a:t>
            </a:fld>
            <a:endParaRPr lang="en-DE"/>
          </a:p>
        </p:txBody>
      </p:sp>
      <p:sp>
        <p:nvSpPr>
          <p:cNvPr id="6" name="Footer Placeholder 5">
            <a:extLst>
              <a:ext uri="{FF2B5EF4-FFF2-40B4-BE49-F238E27FC236}">
                <a16:creationId xmlns:a16="http://schemas.microsoft.com/office/drawing/2014/main" id="{BAA8E922-0F1E-49C8-AA4E-9EA0B63B5285}"/>
              </a:ext>
            </a:extLst>
          </p:cNvPr>
          <p:cNvSpPr>
            <a:spLocks noGrp="1"/>
          </p:cNvSpPr>
          <p:nvPr>
            <p:ph type="ftr" sz="quarter" idx="11"/>
          </p:nvPr>
        </p:nvSpPr>
        <p:spPr/>
        <p:txBody>
          <a:bodyPr/>
          <a:lstStyle/>
          <a:p>
            <a:endParaRPr lang="en-DE"/>
          </a:p>
        </p:txBody>
      </p:sp>
      <p:sp>
        <p:nvSpPr>
          <p:cNvPr id="7" name="Slide Number Placeholder 6">
            <a:extLst>
              <a:ext uri="{FF2B5EF4-FFF2-40B4-BE49-F238E27FC236}">
                <a16:creationId xmlns:a16="http://schemas.microsoft.com/office/drawing/2014/main" id="{D3A413D4-436A-4FE3-B9A9-B1E5DCB29F89}"/>
              </a:ext>
            </a:extLst>
          </p:cNvPr>
          <p:cNvSpPr>
            <a:spLocks noGrp="1"/>
          </p:cNvSpPr>
          <p:nvPr>
            <p:ph type="sldNum" sz="quarter" idx="12"/>
          </p:nvPr>
        </p:nvSpPr>
        <p:spPr/>
        <p:txBody>
          <a:bodyPr/>
          <a:lstStyle/>
          <a:p>
            <a:fld id="{99436910-B5D9-4ACB-B0AE-1F1771C2D6CC}" type="slidenum">
              <a:rPr lang="en-DE" smtClean="0"/>
              <a:t>‹#›</a:t>
            </a:fld>
            <a:endParaRPr lang="en-DE"/>
          </a:p>
        </p:txBody>
      </p:sp>
    </p:spTree>
    <p:extLst>
      <p:ext uri="{BB962C8B-B14F-4D97-AF65-F5344CB8AC3E}">
        <p14:creationId xmlns:p14="http://schemas.microsoft.com/office/powerpoint/2010/main" val="45046239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E3670-8A26-48EF-BFAF-75C8F09C3762}"/>
              </a:ext>
            </a:extLst>
          </p:cNvPr>
          <p:cNvSpPr>
            <a:spLocks noGrp="1"/>
          </p:cNvSpPr>
          <p:nvPr>
            <p:ph type="title"/>
          </p:nvPr>
        </p:nvSpPr>
        <p:spPr>
          <a:xfrm>
            <a:off x="839788" y="365125"/>
            <a:ext cx="10515600" cy="1325563"/>
          </a:xfrm>
        </p:spPr>
        <p:txBody>
          <a:bodyPr/>
          <a:lstStyle/>
          <a:p>
            <a:r>
              <a:rPr lang="en-US"/>
              <a:t>Click to edit Master title style</a:t>
            </a:r>
            <a:endParaRPr lang="en-DE"/>
          </a:p>
        </p:txBody>
      </p:sp>
      <p:sp>
        <p:nvSpPr>
          <p:cNvPr id="3" name="Text Placeholder 2">
            <a:extLst>
              <a:ext uri="{FF2B5EF4-FFF2-40B4-BE49-F238E27FC236}">
                <a16:creationId xmlns:a16="http://schemas.microsoft.com/office/drawing/2014/main" id="{4F433A51-6199-4ED9-8876-0BF2EC618C6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77DF57F-8D8B-476E-9AAD-5931116C84B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5" name="Text Placeholder 4">
            <a:extLst>
              <a:ext uri="{FF2B5EF4-FFF2-40B4-BE49-F238E27FC236}">
                <a16:creationId xmlns:a16="http://schemas.microsoft.com/office/drawing/2014/main" id="{8C48D2AD-BC86-4E70-AA27-65487F62290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CB43212-AC00-4775-A4EE-825FDCB7856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7" name="Date Placeholder 6">
            <a:extLst>
              <a:ext uri="{FF2B5EF4-FFF2-40B4-BE49-F238E27FC236}">
                <a16:creationId xmlns:a16="http://schemas.microsoft.com/office/drawing/2014/main" id="{19C91D7E-5C94-4EF6-B2B9-376E241B314E}"/>
              </a:ext>
            </a:extLst>
          </p:cNvPr>
          <p:cNvSpPr>
            <a:spLocks noGrp="1"/>
          </p:cNvSpPr>
          <p:nvPr>
            <p:ph type="dt" sz="half" idx="10"/>
          </p:nvPr>
        </p:nvSpPr>
        <p:spPr/>
        <p:txBody>
          <a:bodyPr/>
          <a:lstStyle/>
          <a:p>
            <a:fld id="{0CCEE80A-7D8B-404F-B082-9FE1FE22FDD8}" type="datetimeFigureOut">
              <a:rPr lang="en-DE" smtClean="0"/>
              <a:t>10/12/2024</a:t>
            </a:fld>
            <a:endParaRPr lang="en-DE"/>
          </a:p>
        </p:txBody>
      </p:sp>
      <p:sp>
        <p:nvSpPr>
          <p:cNvPr id="8" name="Footer Placeholder 7">
            <a:extLst>
              <a:ext uri="{FF2B5EF4-FFF2-40B4-BE49-F238E27FC236}">
                <a16:creationId xmlns:a16="http://schemas.microsoft.com/office/drawing/2014/main" id="{29745555-9E55-4745-AD84-78D92F12BE76}"/>
              </a:ext>
            </a:extLst>
          </p:cNvPr>
          <p:cNvSpPr>
            <a:spLocks noGrp="1"/>
          </p:cNvSpPr>
          <p:nvPr>
            <p:ph type="ftr" sz="quarter" idx="11"/>
          </p:nvPr>
        </p:nvSpPr>
        <p:spPr/>
        <p:txBody>
          <a:bodyPr/>
          <a:lstStyle/>
          <a:p>
            <a:endParaRPr lang="en-DE"/>
          </a:p>
        </p:txBody>
      </p:sp>
      <p:sp>
        <p:nvSpPr>
          <p:cNvPr id="9" name="Slide Number Placeholder 8">
            <a:extLst>
              <a:ext uri="{FF2B5EF4-FFF2-40B4-BE49-F238E27FC236}">
                <a16:creationId xmlns:a16="http://schemas.microsoft.com/office/drawing/2014/main" id="{E57EFAE3-ECB4-4A0D-B061-F91757F97A47}"/>
              </a:ext>
            </a:extLst>
          </p:cNvPr>
          <p:cNvSpPr>
            <a:spLocks noGrp="1"/>
          </p:cNvSpPr>
          <p:nvPr>
            <p:ph type="sldNum" sz="quarter" idx="12"/>
          </p:nvPr>
        </p:nvSpPr>
        <p:spPr/>
        <p:txBody>
          <a:bodyPr/>
          <a:lstStyle/>
          <a:p>
            <a:fld id="{99436910-B5D9-4ACB-B0AE-1F1771C2D6CC}" type="slidenum">
              <a:rPr lang="en-DE" smtClean="0"/>
              <a:t>‹#›</a:t>
            </a:fld>
            <a:endParaRPr lang="en-DE"/>
          </a:p>
        </p:txBody>
      </p:sp>
    </p:spTree>
    <p:extLst>
      <p:ext uri="{BB962C8B-B14F-4D97-AF65-F5344CB8AC3E}">
        <p14:creationId xmlns:p14="http://schemas.microsoft.com/office/powerpoint/2010/main" val="242066546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9FB24-8397-4C22-834D-7FE7600FE2CA}"/>
              </a:ext>
            </a:extLst>
          </p:cNvPr>
          <p:cNvSpPr>
            <a:spLocks noGrp="1"/>
          </p:cNvSpPr>
          <p:nvPr>
            <p:ph type="title"/>
          </p:nvPr>
        </p:nvSpPr>
        <p:spPr/>
        <p:txBody>
          <a:bodyPr/>
          <a:lstStyle/>
          <a:p>
            <a:r>
              <a:rPr lang="en-US"/>
              <a:t>Click to edit Master title style</a:t>
            </a:r>
            <a:endParaRPr lang="en-DE"/>
          </a:p>
        </p:txBody>
      </p:sp>
      <p:sp>
        <p:nvSpPr>
          <p:cNvPr id="3" name="Date Placeholder 2">
            <a:extLst>
              <a:ext uri="{FF2B5EF4-FFF2-40B4-BE49-F238E27FC236}">
                <a16:creationId xmlns:a16="http://schemas.microsoft.com/office/drawing/2014/main" id="{FA0F6BB7-E0FE-4765-843C-E2F29A0EF817}"/>
              </a:ext>
            </a:extLst>
          </p:cNvPr>
          <p:cNvSpPr>
            <a:spLocks noGrp="1"/>
          </p:cNvSpPr>
          <p:nvPr>
            <p:ph type="dt" sz="half" idx="10"/>
          </p:nvPr>
        </p:nvSpPr>
        <p:spPr/>
        <p:txBody>
          <a:bodyPr/>
          <a:lstStyle/>
          <a:p>
            <a:fld id="{0CCEE80A-7D8B-404F-B082-9FE1FE22FDD8}" type="datetimeFigureOut">
              <a:rPr lang="en-DE" smtClean="0"/>
              <a:t>10/12/2024</a:t>
            </a:fld>
            <a:endParaRPr lang="en-DE"/>
          </a:p>
        </p:txBody>
      </p:sp>
      <p:sp>
        <p:nvSpPr>
          <p:cNvPr id="4" name="Footer Placeholder 3">
            <a:extLst>
              <a:ext uri="{FF2B5EF4-FFF2-40B4-BE49-F238E27FC236}">
                <a16:creationId xmlns:a16="http://schemas.microsoft.com/office/drawing/2014/main" id="{4056C082-DACE-4D5E-985D-6C92FEC4D486}"/>
              </a:ext>
            </a:extLst>
          </p:cNvPr>
          <p:cNvSpPr>
            <a:spLocks noGrp="1"/>
          </p:cNvSpPr>
          <p:nvPr>
            <p:ph type="ftr" sz="quarter" idx="11"/>
          </p:nvPr>
        </p:nvSpPr>
        <p:spPr/>
        <p:txBody>
          <a:bodyPr/>
          <a:lstStyle/>
          <a:p>
            <a:endParaRPr lang="en-DE"/>
          </a:p>
        </p:txBody>
      </p:sp>
      <p:sp>
        <p:nvSpPr>
          <p:cNvPr id="5" name="Slide Number Placeholder 4">
            <a:extLst>
              <a:ext uri="{FF2B5EF4-FFF2-40B4-BE49-F238E27FC236}">
                <a16:creationId xmlns:a16="http://schemas.microsoft.com/office/drawing/2014/main" id="{84C915B6-1795-45BC-8A07-9BDD46FD8B52}"/>
              </a:ext>
            </a:extLst>
          </p:cNvPr>
          <p:cNvSpPr>
            <a:spLocks noGrp="1"/>
          </p:cNvSpPr>
          <p:nvPr>
            <p:ph type="sldNum" sz="quarter" idx="12"/>
          </p:nvPr>
        </p:nvSpPr>
        <p:spPr/>
        <p:txBody>
          <a:bodyPr/>
          <a:lstStyle/>
          <a:p>
            <a:fld id="{99436910-B5D9-4ACB-B0AE-1F1771C2D6CC}" type="slidenum">
              <a:rPr lang="en-DE" smtClean="0"/>
              <a:t>‹#›</a:t>
            </a:fld>
            <a:endParaRPr lang="en-DE"/>
          </a:p>
        </p:txBody>
      </p:sp>
    </p:spTree>
    <p:extLst>
      <p:ext uri="{BB962C8B-B14F-4D97-AF65-F5344CB8AC3E}">
        <p14:creationId xmlns:p14="http://schemas.microsoft.com/office/powerpoint/2010/main" val="155736708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13D4D64-02D4-4FAA-94A8-11F9B5D575D8}"/>
              </a:ext>
            </a:extLst>
          </p:cNvPr>
          <p:cNvSpPr>
            <a:spLocks noGrp="1"/>
          </p:cNvSpPr>
          <p:nvPr>
            <p:ph type="dt" sz="half" idx="10"/>
          </p:nvPr>
        </p:nvSpPr>
        <p:spPr/>
        <p:txBody>
          <a:bodyPr/>
          <a:lstStyle/>
          <a:p>
            <a:fld id="{0CCEE80A-7D8B-404F-B082-9FE1FE22FDD8}" type="datetimeFigureOut">
              <a:rPr lang="en-DE" smtClean="0"/>
              <a:t>10/12/2024</a:t>
            </a:fld>
            <a:endParaRPr lang="en-DE"/>
          </a:p>
        </p:txBody>
      </p:sp>
      <p:sp>
        <p:nvSpPr>
          <p:cNvPr id="3" name="Footer Placeholder 2">
            <a:extLst>
              <a:ext uri="{FF2B5EF4-FFF2-40B4-BE49-F238E27FC236}">
                <a16:creationId xmlns:a16="http://schemas.microsoft.com/office/drawing/2014/main" id="{DCD54EC4-9073-40E4-9DF1-ADE0E81FE21A}"/>
              </a:ext>
            </a:extLst>
          </p:cNvPr>
          <p:cNvSpPr>
            <a:spLocks noGrp="1"/>
          </p:cNvSpPr>
          <p:nvPr>
            <p:ph type="ftr" sz="quarter" idx="11"/>
          </p:nvPr>
        </p:nvSpPr>
        <p:spPr/>
        <p:txBody>
          <a:bodyPr/>
          <a:lstStyle/>
          <a:p>
            <a:endParaRPr lang="en-DE"/>
          </a:p>
        </p:txBody>
      </p:sp>
      <p:sp>
        <p:nvSpPr>
          <p:cNvPr id="4" name="Slide Number Placeholder 3">
            <a:extLst>
              <a:ext uri="{FF2B5EF4-FFF2-40B4-BE49-F238E27FC236}">
                <a16:creationId xmlns:a16="http://schemas.microsoft.com/office/drawing/2014/main" id="{9309B477-3294-4942-B8DD-5727AF4EBDA5}"/>
              </a:ext>
            </a:extLst>
          </p:cNvPr>
          <p:cNvSpPr>
            <a:spLocks noGrp="1"/>
          </p:cNvSpPr>
          <p:nvPr>
            <p:ph type="sldNum" sz="quarter" idx="12"/>
          </p:nvPr>
        </p:nvSpPr>
        <p:spPr/>
        <p:txBody>
          <a:bodyPr/>
          <a:lstStyle/>
          <a:p>
            <a:fld id="{99436910-B5D9-4ACB-B0AE-1F1771C2D6CC}" type="slidenum">
              <a:rPr lang="en-DE" smtClean="0"/>
              <a:t>‹#›</a:t>
            </a:fld>
            <a:endParaRPr lang="en-DE"/>
          </a:p>
        </p:txBody>
      </p:sp>
    </p:spTree>
    <p:extLst>
      <p:ext uri="{BB962C8B-B14F-4D97-AF65-F5344CB8AC3E}">
        <p14:creationId xmlns:p14="http://schemas.microsoft.com/office/powerpoint/2010/main" val="235412746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2DB16-F2CD-46B5-8866-F130E1F4302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DE"/>
          </a:p>
        </p:txBody>
      </p:sp>
      <p:sp>
        <p:nvSpPr>
          <p:cNvPr id="3" name="Content Placeholder 2">
            <a:extLst>
              <a:ext uri="{FF2B5EF4-FFF2-40B4-BE49-F238E27FC236}">
                <a16:creationId xmlns:a16="http://schemas.microsoft.com/office/drawing/2014/main" id="{D713F0F7-D7AD-4A71-9453-17A5F333209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4" name="Text Placeholder 3">
            <a:extLst>
              <a:ext uri="{FF2B5EF4-FFF2-40B4-BE49-F238E27FC236}">
                <a16:creationId xmlns:a16="http://schemas.microsoft.com/office/drawing/2014/main" id="{477DE726-9A72-4B6D-A9BD-DE313EF157E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55FB36D-1342-405C-88E4-FF83B4DEEB5D}"/>
              </a:ext>
            </a:extLst>
          </p:cNvPr>
          <p:cNvSpPr>
            <a:spLocks noGrp="1"/>
          </p:cNvSpPr>
          <p:nvPr>
            <p:ph type="dt" sz="half" idx="10"/>
          </p:nvPr>
        </p:nvSpPr>
        <p:spPr/>
        <p:txBody>
          <a:bodyPr/>
          <a:lstStyle/>
          <a:p>
            <a:fld id="{0CCEE80A-7D8B-404F-B082-9FE1FE22FDD8}" type="datetimeFigureOut">
              <a:rPr lang="en-DE" smtClean="0"/>
              <a:t>10/12/2024</a:t>
            </a:fld>
            <a:endParaRPr lang="en-DE"/>
          </a:p>
        </p:txBody>
      </p:sp>
      <p:sp>
        <p:nvSpPr>
          <p:cNvPr id="6" name="Footer Placeholder 5">
            <a:extLst>
              <a:ext uri="{FF2B5EF4-FFF2-40B4-BE49-F238E27FC236}">
                <a16:creationId xmlns:a16="http://schemas.microsoft.com/office/drawing/2014/main" id="{EE0F93BD-49C8-48A2-84AF-461BCE4A2418}"/>
              </a:ext>
            </a:extLst>
          </p:cNvPr>
          <p:cNvSpPr>
            <a:spLocks noGrp="1"/>
          </p:cNvSpPr>
          <p:nvPr>
            <p:ph type="ftr" sz="quarter" idx="11"/>
          </p:nvPr>
        </p:nvSpPr>
        <p:spPr/>
        <p:txBody>
          <a:bodyPr/>
          <a:lstStyle/>
          <a:p>
            <a:endParaRPr lang="en-DE"/>
          </a:p>
        </p:txBody>
      </p:sp>
      <p:sp>
        <p:nvSpPr>
          <p:cNvPr id="7" name="Slide Number Placeholder 6">
            <a:extLst>
              <a:ext uri="{FF2B5EF4-FFF2-40B4-BE49-F238E27FC236}">
                <a16:creationId xmlns:a16="http://schemas.microsoft.com/office/drawing/2014/main" id="{702EB132-6F34-4A02-ADBF-CA5D773EDCE8}"/>
              </a:ext>
            </a:extLst>
          </p:cNvPr>
          <p:cNvSpPr>
            <a:spLocks noGrp="1"/>
          </p:cNvSpPr>
          <p:nvPr>
            <p:ph type="sldNum" sz="quarter" idx="12"/>
          </p:nvPr>
        </p:nvSpPr>
        <p:spPr/>
        <p:txBody>
          <a:bodyPr/>
          <a:lstStyle/>
          <a:p>
            <a:fld id="{99436910-B5D9-4ACB-B0AE-1F1771C2D6CC}" type="slidenum">
              <a:rPr lang="en-DE" smtClean="0"/>
              <a:t>‹#›</a:t>
            </a:fld>
            <a:endParaRPr lang="en-DE"/>
          </a:p>
        </p:txBody>
      </p:sp>
    </p:spTree>
    <p:extLst>
      <p:ext uri="{BB962C8B-B14F-4D97-AF65-F5344CB8AC3E}">
        <p14:creationId xmlns:p14="http://schemas.microsoft.com/office/powerpoint/2010/main" val="198670066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D685A-BC7E-4F7F-8666-CC9AB843440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DE"/>
          </a:p>
        </p:txBody>
      </p:sp>
      <p:sp>
        <p:nvSpPr>
          <p:cNvPr id="3" name="Picture Placeholder 2">
            <a:extLst>
              <a:ext uri="{FF2B5EF4-FFF2-40B4-BE49-F238E27FC236}">
                <a16:creationId xmlns:a16="http://schemas.microsoft.com/office/drawing/2014/main" id="{3E5C2659-CF4A-49B5-A08D-5C4C5576371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DE"/>
          </a:p>
        </p:txBody>
      </p:sp>
      <p:sp>
        <p:nvSpPr>
          <p:cNvPr id="4" name="Text Placeholder 3">
            <a:extLst>
              <a:ext uri="{FF2B5EF4-FFF2-40B4-BE49-F238E27FC236}">
                <a16:creationId xmlns:a16="http://schemas.microsoft.com/office/drawing/2014/main" id="{77E53ACC-508D-43BB-881B-B8CD13291B6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EBDF8D7-6871-479F-8469-9F6773AFE95A}"/>
              </a:ext>
            </a:extLst>
          </p:cNvPr>
          <p:cNvSpPr>
            <a:spLocks noGrp="1"/>
          </p:cNvSpPr>
          <p:nvPr>
            <p:ph type="dt" sz="half" idx="10"/>
          </p:nvPr>
        </p:nvSpPr>
        <p:spPr/>
        <p:txBody>
          <a:bodyPr/>
          <a:lstStyle/>
          <a:p>
            <a:fld id="{0CCEE80A-7D8B-404F-B082-9FE1FE22FDD8}" type="datetimeFigureOut">
              <a:rPr lang="en-DE" smtClean="0"/>
              <a:t>10/12/2024</a:t>
            </a:fld>
            <a:endParaRPr lang="en-DE"/>
          </a:p>
        </p:txBody>
      </p:sp>
      <p:sp>
        <p:nvSpPr>
          <p:cNvPr id="6" name="Footer Placeholder 5">
            <a:extLst>
              <a:ext uri="{FF2B5EF4-FFF2-40B4-BE49-F238E27FC236}">
                <a16:creationId xmlns:a16="http://schemas.microsoft.com/office/drawing/2014/main" id="{B9C471B0-9BB8-48A6-892D-7F4B3627147E}"/>
              </a:ext>
            </a:extLst>
          </p:cNvPr>
          <p:cNvSpPr>
            <a:spLocks noGrp="1"/>
          </p:cNvSpPr>
          <p:nvPr>
            <p:ph type="ftr" sz="quarter" idx="11"/>
          </p:nvPr>
        </p:nvSpPr>
        <p:spPr/>
        <p:txBody>
          <a:bodyPr/>
          <a:lstStyle/>
          <a:p>
            <a:endParaRPr lang="en-DE"/>
          </a:p>
        </p:txBody>
      </p:sp>
      <p:sp>
        <p:nvSpPr>
          <p:cNvPr id="7" name="Slide Number Placeholder 6">
            <a:extLst>
              <a:ext uri="{FF2B5EF4-FFF2-40B4-BE49-F238E27FC236}">
                <a16:creationId xmlns:a16="http://schemas.microsoft.com/office/drawing/2014/main" id="{D0F19EAE-92B3-4798-9FA3-A618714F12CD}"/>
              </a:ext>
            </a:extLst>
          </p:cNvPr>
          <p:cNvSpPr>
            <a:spLocks noGrp="1"/>
          </p:cNvSpPr>
          <p:nvPr>
            <p:ph type="sldNum" sz="quarter" idx="12"/>
          </p:nvPr>
        </p:nvSpPr>
        <p:spPr/>
        <p:txBody>
          <a:bodyPr/>
          <a:lstStyle/>
          <a:p>
            <a:fld id="{99436910-B5D9-4ACB-B0AE-1F1771C2D6CC}" type="slidenum">
              <a:rPr lang="en-DE" smtClean="0"/>
              <a:t>‹#›</a:t>
            </a:fld>
            <a:endParaRPr lang="en-DE"/>
          </a:p>
        </p:txBody>
      </p:sp>
    </p:spTree>
    <p:extLst>
      <p:ext uri="{BB962C8B-B14F-4D97-AF65-F5344CB8AC3E}">
        <p14:creationId xmlns:p14="http://schemas.microsoft.com/office/powerpoint/2010/main" val="96147006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9A08373-7893-41BF-9969-BE87F93A4D3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DE"/>
          </a:p>
        </p:txBody>
      </p:sp>
      <p:sp>
        <p:nvSpPr>
          <p:cNvPr id="3" name="Text Placeholder 2">
            <a:extLst>
              <a:ext uri="{FF2B5EF4-FFF2-40B4-BE49-F238E27FC236}">
                <a16:creationId xmlns:a16="http://schemas.microsoft.com/office/drawing/2014/main" id="{080EC043-FDDF-462E-9D4A-D4B80DB8F41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4" name="Date Placeholder 3">
            <a:extLst>
              <a:ext uri="{FF2B5EF4-FFF2-40B4-BE49-F238E27FC236}">
                <a16:creationId xmlns:a16="http://schemas.microsoft.com/office/drawing/2014/main" id="{16ED9DD4-31C8-43D0-B37D-A8B34807741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CCEE80A-7D8B-404F-B082-9FE1FE22FDD8}" type="datetimeFigureOut">
              <a:rPr lang="en-DE" smtClean="0"/>
              <a:t>10/12/2024</a:t>
            </a:fld>
            <a:endParaRPr lang="en-DE"/>
          </a:p>
        </p:txBody>
      </p:sp>
      <p:sp>
        <p:nvSpPr>
          <p:cNvPr id="5" name="Footer Placeholder 4">
            <a:extLst>
              <a:ext uri="{FF2B5EF4-FFF2-40B4-BE49-F238E27FC236}">
                <a16:creationId xmlns:a16="http://schemas.microsoft.com/office/drawing/2014/main" id="{2D088424-CD89-4205-B797-5BA5FEA581B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DE"/>
          </a:p>
        </p:txBody>
      </p:sp>
      <p:sp>
        <p:nvSpPr>
          <p:cNvPr id="6" name="Slide Number Placeholder 5">
            <a:extLst>
              <a:ext uri="{FF2B5EF4-FFF2-40B4-BE49-F238E27FC236}">
                <a16:creationId xmlns:a16="http://schemas.microsoft.com/office/drawing/2014/main" id="{73195D37-E1AF-45B8-99E9-B2032F4EE5D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9436910-B5D9-4ACB-B0AE-1F1771C2D6CC}" type="slidenum">
              <a:rPr lang="en-DE" smtClean="0"/>
              <a:t>‹#›</a:t>
            </a:fld>
            <a:endParaRPr lang="en-DE"/>
          </a:p>
        </p:txBody>
      </p:sp>
    </p:spTree>
    <p:extLst>
      <p:ext uri="{BB962C8B-B14F-4D97-AF65-F5344CB8AC3E}">
        <p14:creationId xmlns:p14="http://schemas.microsoft.com/office/powerpoint/2010/main" val="347430868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3.JP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3.JP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3.JPG"/><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3.JP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3.JPG"/><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3.JPG"/><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3.JPG"/><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3.JPG"/><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3.JPG"/><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3.JPG"/><Relationship Id="rId4" Type="http://schemas.openxmlformats.org/officeDocument/2006/relationships/image" Target="../media/image2.png"/></Relationships>
</file>

<file path=ppt/slides/_rels/slide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2.png"/></Relationships>
</file>

<file path=ppt/slides/_rels/slide2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3.JP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3.JPG"/><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2.png"/></Relationships>
</file>

<file path=ppt/slides/_rels/slide3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2.png"/></Relationships>
</file>

<file path=ppt/slides/_rels/slide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2.png"/></Relationships>
</file>

<file path=ppt/slides/_rels/slide3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2.png"/></Relationships>
</file>

<file path=ppt/slides/_rels/slide3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2.png"/></Relationships>
</file>

<file path=ppt/slides/_rels/slide3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2.png"/></Relationships>
</file>

<file path=ppt/slides/_rels/slide3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2.png"/></Relationships>
</file>

<file path=ppt/slides/_rels/slide3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2.png"/></Relationships>
</file>

<file path=ppt/slides/_rels/slide3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3.JPG"/><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2.png"/></Relationships>
</file>

<file path=ppt/slides/_rels/slide4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2.png"/></Relationships>
</file>

<file path=ppt/slides/_rels/slide4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4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4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3.JPG"/><Relationship Id="rId4" Type="http://schemas.openxmlformats.org/officeDocument/2006/relationships/image" Target="../media/image2.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3.JP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3.JP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3.JP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3.JP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colorTemperature colorTemp="7200"/>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23" name="Rectangle 22">
            <a:extLst>
              <a:ext uri="{FF2B5EF4-FFF2-40B4-BE49-F238E27FC236}">
                <a16:creationId xmlns:a16="http://schemas.microsoft.com/office/drawing/2014/main" id="{47CED04A-E452-4AA4-8D71-AE355B3194B3}"/>
              </a:ext>
            </a:extLst>
          </p:cNvPr>
          <p:cNvSpPr/>
          <p:nvPr/>
        </p:nvSpPr>
        <p:spPr>
          <a:xfrm>
            <a:off x="9633116" y="-56861"/>
            <a:ext cx="1761655" cy="4657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New user</a:t>
            </a:r>
            <a:endParaRPr lang="en-DE" dirty="0">
              <a:solidFill>
                <a:schemeClr val="bg2">
                  <a:lumMod val="50000"/>
                </a:schemeClr>
              </a:solidFill>
            </a:endParaRPr>
          </a:p>
        </p:txBody>
      </p:sp>
      <p:sp>
        <p:nvSpPr>
          <p:cNvPr id="24" name="Rectangle 23">
            <a:extLst>
              <a:ext uri="{FF2B5EF4-FFF2-40B4-BE49-F238E27FC236}">
                <a16:creationId xmlns:a16="http://schemas.microsoft.com/office/drawing/2014/main" id="{15E8DA4D-70DA-47AD-B5D0-92C62DE7DB5B}"/>
              </a:ext>
            </a:extLst>
          </p:cNvPr>
          <p:cNvSpPr/>
          <p:nvPr/>
        </p:nvSpPr>
        <p:spPr>
          <a:xfrm>
            <a:off x="9633116" y="370825"/>
            <a:ext cx="1761655" cy="4657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New therapist</a:t>
            </a:r>
            <a:endParaRPr lang="en-DE" dirty="0">
              <a:solidFill>
                <a:schemeClr val="bg2">
                  <a:lumMod val="50000"/>
                </a:schemeClr>
              </a:solidFill>
            </a:endParaRPr>
          </a:p>
        </p:txBody>
      </p:sp>
      <p:sp>
        <p:nvSpPr>
          <p:cNvPr id="34" name="TextBox 33">
            <a:extLst>
              <a:ext uri="{FF2B5EF4-FFF2-40B4-BE49-F238E27FC236}">
                <a16:creationId xmlns:a16="http://schemas.microsoft.com/office/drawing/2014/main" id="{F00A9003-C235-40C5-88C4-73A6CC24A933}"/>
              </a:ext>
            </a:extLst>
          </p:cNvPr>
          <p:cNvSpPr txBox="1"/>
          <p:nvPr/>
        </p:nvSpPr>
        <p:spPr>
          <a:xfrm>
            <a:off x="7343191" y="2753485"/>
            <a:ext cx="4282751" cy="2246769"/>
          </a:xfrm>
          <a:prstGeom prst="rect">
            <a:avLst/>
          </a:prstGeom>
          <a:noFill/>
        </p:spPr>
        <p:txBody>
          <a:bodyPr wrap="square">
            <a:spAutoFit/>
          </a:bodyPr>
          <a:lstStyle/>
          <a:p>
            <a:r>
              <a:rPr lang="en-US" sz="2000" b="1" dirty="0">
                <a:solidFill>
                  <a:schemeClr val="bg2">
                    <a:lumMod val="25000"/>
                  </a:schemeClr>
                </a:solidFill>
              </a:rPr>
              <a:t>Discover the healing power of touch. Our expert massage therapies not only melt away stress but also improve circulation, relieve muscle tension, and promote overall well-being.</a:t>
            </a:r>
          </a:p>
          <a:p>
            <a:r>
              <a:rPr lang="en-US" sz="2000" b="1" dirty="0">
                <a:solidFill>
                  <a:schemeClr val="bg2">
                    <a:lumMod val="25000"/>
                  </a:schemeClr>
                </a:solidFill>
              </a:rPr>
              <a:t>Invest in your health—because you deserve it.</a:t>
            </a:r>
          </a:p>
        </p:txBody>
      </p:sp>
      <p:sp>
        <p:nvSpPr>
          <p:cNvPr id="36" name="TextBox 35">
            <a:extLst>
              <a:ext uri="{FF2B5EF4-FFF2-40B4-BE49-F238E27FC236}">
                <a16:creationId xmlns:a16="http://schemas.microsoft.com/office/drawing/2014/main" id="{32D89C50-7B8D-4E4C-80D8-284FB1711D67}"/>
              </a:ext>
            </a:extLst>
          </p:cNvPr>
          <p:cNvSpPr txBox="1"/>
          <p:nvPr/>
        </p:nvSpPr>
        <p:spPr>
          <a:xfrm>
            <a:off x="7343191" y="1945433"/>
            <a:ext cx="3648269" cy="461665"/>
          </a:xfrm>
          <a:prstGeom prst="rect">
            <a:avLst/>
          </a:prstGeom>
          <a:noFill/>
        </p:spPr>
        <p:txBody>
          <a:bodyPr wrap="square">
            <a:spAutoFit/>
          </a:bodyPr>
          <a:lstStyle/>
          <a:p>
            <a:r>
              <a:rPr lang="en-US" sz="2400" b="1" dirty="0">
                <a:solidFill>
                  <a:schemeClr val="bg2">
                    <a:lumMod val="25000"/>
                  </a:schemeClr>
                </a:solidFill>
              </a:rPr>
              <a:t>Relax. Rejuvenate. Renew.</a:t>
            </a:r>
            <a:endParaRPr lang="en-DE" sz="2400" dirty="0"/>
          </a:p>
        </p:txBody>
      </p:sp>
      <p:sp>
        <p:nvSpPr>
          <p:cNvPr id="20" name="Rectangle: Rounded Corners 19">
            <a:extLst>
              <a:ext uri="{FF2B5EF4-FFF2-40B4-BE49-F238E27FC236}">
                <a16:creationId xmlns:a16="http://schemas.microsoft.com/office/drawing/2014/main" id="{ADA2157C-3C82-4965-8E4F-A8AA71E4E428}"/>
              </a:ext>
            </a:extLst>
          </p:cNvPr>
          <p:cNvSpPr/>
          <p:nvPr/>
        </p:nvSpPr>
        <p:spPr>
          <a:xfrm>
            <a:off x="3511145" y="5808306"/>
            <a:ext cx="4991878" cy="559837"/>
          </a:xfrm>
          <a:prstGeom prst="roundRect">
            <a:avLst/>
          </a:prstGeom>
          <a:gradFill flip="none" rotWithShape="1">
            <a:gsLst>
              <a:gs pos="30000">
                <a:srgbClr val="F000A0">
                  <a:tint val="66000"/>
                  <a:satMod val="160000"/>
                </a:srgbClr>
              </a:gs>
              <a:gs pos="74000">
                <a:srgbClr val="F000A0">
                  <a:tint val="44500"/>
                  <a:satMod val="160000"/>
                </a:srgbClr>
              </a:gs>
              <a:gs pos="100000">
                <a:srgbClr val="F000A0">
                  <a:tint val="23500"/>
                  <a:satMod val="160000"/>
                </a:srgbClr>
              </a:gs>
            </a:gsLst>
            <a:lin ang="16200000" scaled="1"/>
            <a:tileRect/>
          </a:gradFill>
          <a:ln w="9525" cap="flat" cmpd="sng" algn="ctr">
            <a:noFill/>
            <a:prstDash val="solid"/>
            <a:round/>
            <a:headEnd type="none" w="med" len="med"/>
            <a:tailEnd type="none" w="med" len="med"/>
          </a:ln>
          <a:effectLst>
            <a:glow>
              <a:srgbClr val="D6BE8E">
                <a:alpha val="40000"/>
              </a:srgbClr>
            </a:glow>
            <a:outerShdw blurRad="50800" dist="38100" dir="2700000" algn="tl" rotWithShape="0">
              <a:prstClr val="black">
                <a:alpha val="40000"/>
              </a:prstClr>
            </a:outerShdw>
            <a:reflection stA="0" endPos="65000" dist="50800" dir="5400000" sy="-100000" algn="bl" rotWithShape="0"/>
            <a:softEdge rad="1270000"/>
          </a:effectLst>
          <a:scene3d>
            <a:camera prst="orthographicFront">
              <a:rot lat="0" lon="0" rev="0"/>
            </a:camera>
            <a:lightRig rig="glow" dir="t">
              <a:rot lat="0" lon="0" rev="4800000"/>
            </a:lightRig>
          </a:scene3d>
          <a:sp3d prstMaterial="matte">
            <a:bevelT w="127000" h="63500" prst="coolSlant"/>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2400" b="1" dirty="0">
                <a:solidFill>
                  <a:schemeClr val="bg1"/>
                </a:solidFill>
              </a:rPr>
              <a:t>Find your closest therapist</a:t>
            </a:r>
            <a:endParaRPr lang="en-DE" sz="2400" b="1" dirty="0">
              <a:solidFill>
                <a:schemeClr val="bg1"/>
              </a:solidFill>
            </a:endParaRPr>
          </a:p>
        </p:txBody>
      </p:sp>
      <p:sp>
        <p:nvSpPr>
          <p:cNvPr id="4" name="Rectangle 3">
            <a:extLst>
              <a:ext uri="{FF2B5EF4-FFF2-40B4-BE49-F238E27FC236}">
                <a16:creationId xmlns:a16="http://schemas.microsoft.com/office/drawing/2014/main" id="{649BC03F-C5F7-4894-AE30-4A04C957ED66}"/>
              </a:ext>
            </a:extLst>
          </p:cNvPr>
          <p:cNvSpPr/>
          <p:nvPr/>
        </p:nvSpPr>
        <p:spPr>
          <a:xfrm>
            <a:off x="-12086" y="0"/>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6" name="Rectangle 15">
            <a:extLst>
              <a:ext uri="{FF2B5EF4-FFF2-40B4-BE49-F238E27FC236}">
                <a16:creationId xmlns:a16="http://schemas.microsoft.com/office/drawing/2014/main" id="{58FE8E61-8C6A-4C6D-9A0C-1A15D2A73368}"/>
              </a:ext>
            </a:extLst>
          </p:cNvPr>
          <p:cNvSpPr/>
          <p:nvPr/>
        </p:nvSpPr>
        <p:spPr>
          <a:xfrm>
            <a:off x="5686150"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Pricing</a:t>
            </a:r>
            <a:endParaRPr lang="en-DE" dirty="0">
              <a:solidFill>
                <a:schemeClr val="bg2">
                  <a:lumMod val="50000"/>
                </a:schemeClr>
              </a:solidFill>
            </a:endParaRPr>
          </a:p>
        </p:txBody>
      </p:sp>
      <p:sp>
        <p:nvSpPr>
          <p:cNvPr id="17" name="Rectangle 16">
            <a:extLst>
              <a:ext uri="{FF2B5EF4-FFF2-40B4-BE49-F238E27FC236}">
                <a16:creationId xmlns:a16="http://schemas.microsoft.com/office/drawing/2014/main" id="{ABBF1637-E98E-43F6-A7EA-F931BF00648D}"/>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Join us</a:t>
            </a:r>
            <a:endParaRPr lang="en-DE" dirty="0">
              <a:solidFill>
                <a:schemeClr val="bg2">
                  <a:lumMod val="50000"/>
                </a:schemeClr>
              </a:solidFill>
            </a:endParaRPr>
          </a:p>
        </p:txBody>
      </p:sp>
      <p:sp>
        <p:nvSpPr>
          <p:cNvPr id="19" name="Rectangle 18">
            <a:extLst>
              <a:ext uri="{FF2B5EF4-FFF2-40B4-BE49-F238E27FC236}">
                <a16:creationId xmlns:a16="http://schemas.microsoft.com/office/drawing/2014/main" id="{37A54B17-A435-4C12-BDA6-5B7796F57491}"/>
              </a:ext>
            </a:extLst>
          </p:cNvPr>
          <p:cNvSpPr/>
          <p:nvPr/>
        </p:nvSpPr>
        <p:spPr>
          <a:xfrm>
            <a:off x="4683563"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Home</a:t>
            </a:r>
            <a:endParaRPr lang="en-DE" u="sng" dirty="0">
              <a:solidFill>
                <a:srgbClr val="FF75FF"/>
              </a:solidFill>
            </a:endParaRPr>
          </a:p>
        </p:txBody>
      </p:sp>
      <p:sp>
        <p:nvSpPr>
          <p:cNvPr id="22" name="Rectangle 21">
            <a:extLst>
              <a:ext uri="{FF2B5EF4-FFF2-40B4-BE49-F238E27FC236}">
                <a16:creationId xmlns:a16="http://schemas.microsoft.com/office/drawing/2014/main" id="{2CC7056D-63AA-46A3-9BCF-7703D0CAB96D}"/>
              </a:ext>
            </a:extLst>
          </p:cNvPr>
          <p:cNvSpPr/>
          <p:nvPr/>
        </p:nvSpPr>
        <p:spPr>
          <a:xfrm>
            <a:off x="10970637" y="0"/>
            <a:ext cx="894791"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Login</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42" name="Rectangle 41">
            <a:extLst>
              <a:ext uri="{FF2B5EF4-FFF2-40B4-BE49-F238E27FC236}">
                <a16:creationId xmlns:a16="http://schemas.microsoft.com/office/drawing/2014/main" id="{108F4065-056E-4BAD-B584-0BAA5BB4F2BC}"/>
              </a:ext>
            </a:extLst>
          </p:cNvPr>
          <p:cNvSpPr/>
          <p:nvPr/>
        </p:nvSpPr>
        <p:spPr>
          <a:xfrm>
            <a:off x="12066532" y="147419"/>
            <a:ext cx="113382" cy="2259680"/>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 name="Rectangle 1">
            <a:extLst>
              <a:ext uri="{FF2B5EF4-FFF2-40B4-BE49-F238E27FC236}">
                <a16:creationId xmlns:a16="http://schemas.microsoft.com/office/drawing/2014/main" id="{E813CEC4-38FF-4A11-ACB2-D69610D7FFDA}"/>
              </a:ext>
            </a:extLst>
          </p:cNvPr>
          <p:cNvSpPr/>
          <p:nvPr/>
        </p:nvSpPr>
        <p:spPr>
          <a:xfrm>
            <a:off x="-12086" y="1"/>
            <a:ext cx="12192000" cy="6858000"/>
          </a:xfrm>
          <a:prstGeom prst="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4400" b="1" dirty="0"/>
              <a:t>User Registration </a:t>
            </a:r>
            <a:br>
              <a:rPr lang="en-US" sz="4400" b="1" dirty="0"/>
            </a:br>
            <a:r>
              <a:rPr lang="en-US" sz="4400" b="1" dirty="0"/>
              <a:t>with Google or Facebook</a:t>
            </a:r>
            <a:endParaRPr lang="en-DE" sz="4400" b="1" dirty="0"/>
          </a:p>
        </p:txBody>
      </p:sp>
      <p:sp>
        <p:nvSpPr>
          <p:cNvPr id="25" name="TextBox 24">
            <a:extLst>
              <a:ext uri="{FF2B5EF4-FFF2-40B4-BE49-F238E27FC236}">
                <a16:creationId xmlns:a16="http://schemas.microsoft.com/office/drawing/2014/main" id="{27C24C3A-C9E8-4614-9987-83862D867BCB}"/>
              </a:ext>
            </a:extLst>
          </p:cNvPr>
          <p:cNvSpPr txBox="1"/>
          <p:nvPr/>
        </p:nvSpPr>
        <p:spPr>
          <a:xfrm>
            <a:off x="4363356" y="4148452"/>
            <a:ext cx="3465286" cy="461665"/>
          </a:xfrm>
          <a:prstGeom prst="rect">
            <a:avLst/>
          </a:prstGeom>
          <a:noFill/>
        </p:spPr>
        <p:txBody>
          <a:bodyPr wrap="square">
            <a:spAutoFit/>
          </a:bodyPr>
          <a:lstStyle/>
          <a:p>
            <a:r>
              <a:rPr lang="de-DE" sz="2400" b="1" dirty="0"/>
              <a:t>Click to start presentation</a:t>
            </a:r>
            <a:endParaRPr lang="en-DE" sz="2400" dirty="0"/>
          </a:p>
        </p:txBody>
      </p:sp>
    </p:spTree>
    <p:extLst>
      <p:ext uri="{BB962C8B-B14F-4D97-AF65-F5344CB8AC3E}">
        <p14:creationId xmlns:p14="http://schemas.microsoft.com/office/powerpoint/2010/main" val="32312354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602A35B7-9C7E-4CAD-8C51-BF08A22762FE}"/>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a14:imgEffect>
                    <a14:imgEffect>
                      <a14:colorTemperature colorTemp="7200"/>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35" name="Rectangle 34">
            <a:extLst>
              <a:ext uri="{FF2B5EF4-FFF2-40B4-BE49-F238E27FC236}">
                <a16:creationId xmlns:a16="http://schemas.microsoft.com/office/drawing/2014/main" id="{80D7EEC2-6C87-4ED6-BBFE-53A968B285A3}"/>
              </a:ext>
            </a:extLst>
          </p:cNvPr>
          <p:cNvSpPr/>
          <p:nvPr/>
        </p:nvSpPr>
        <p:spPr>
          <a:xfrm>
            <a:off x="1046308" y="1930892"/>
            <a:ext cx="4588863" cy="3952875"/>
          </a:xfrm>
          <a:prstGeom prst="rect">
            <a:avLst/>
          </a:prstGeom>
          <a:solidFill>
            <a:schemeClr val="bg1"/>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7" name="Rectangle 26">
            <a:extLst>
              <a:ext uri="{FF2B5EF4-FFF2-40B4-BE49-F238E27FC236}">
                <a16:creationId xmlns:a16="http://schemas.microsoft.com/office/drawing/2014/main" id="{1E857497-43EC-4EDA-9905-AAE968969668}"/>
              </a:ext>
            </a:extLst>
          </p:cNvPr>
          <p:cNvSpPr/>
          <p:nvPr/>
        </p:nvSpPr>
        <p:spPr>
          <a:xfrm>
            <a:off x="6676037" y="1920875"/>
            <a:ext cx="4588863" cy="3952875"/>
          </a:xfrm>
          <a:prstGeom prst="rect">
            <a:avLst/>
          </a:prstGeom>
          <a:solidFill>
            <a:schemeClr val="bg1"/>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2" name="Rectangle 1">
            <a:extLst>
              <a:ext uri="{FF2B5EF4-FFF2-40B4-BE49-F238E27FC236}">
                <a16:creationId xmlns:a16="http://schemas.microsoft.com/office/drawing/2014/main" id="{948C1264-0319-45E7-8C44-4A62D627078B}"/>
              </a:ext>
            </a:extLst>
          </p:cNvPr>
          <p:cNvSpPr/>
          <p:nvPr/>
        </p:nvSpPr>
        <p:spPr>
          <a:xfrm>
            <a:off x="0" y="0"/>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5B3774B-B5DE-409A-8D43-B169CC323C37}"/>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4" name="Rectangle 3">
            <a:extLst>
              <a:ext uri="{FF2B5EF4-FFF2-40B4-BE49-F238E27FC236}">
                <a16:creationId xmlns:a16="http://schemas.microsoft.com/office/drawing/2014/main" id="{7F91C07B-2458-4F2D-9E14-D94E4F0D38C9}"/>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5" name="Rectangle 4">
            <a:extLst>
              <a:ext uri="{FF2B5EF4-FFF2-40B4-BE49-F238E27FC236}">
                <a16:creationId xmlns:a16="http://schemas.microsoft.com/office/drawing/2014/main" id="{3DBE7339-877E-40C0-AF52-FF2CA35D49B3}"/>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8" name="Rectangle 7">
            <a:extLst>
              <a:ext uri="{FF2B5EF4-FFF2-40B4-BE49-F238E27FC236}">
                <a16:creationId xmlns:a16="http://schemas.microsoft.com/office/drawing/2014/main" id="{B594E337-162F-4E78-B4FE-16B73B99D96A}"/>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Join us</a:t>
            </a:r>
            <a:endParaRPr lang="en-DE" u="sng" dirty="0">
              <a:solidFill>
                <a:srgbClr val="FF75FF"/>
              </a:solidFill>
            </a:endParaRPr>
          </a:p>
        </p:txBody>
      </p:sp>
      <p:sp>
        <p:nvSpPr>
          <p:cNvPr id="11" name="Rectangle 10">
            <a:extLst>
              <a:ext uri="{FF2B5EF4-FFF2-40B4-BE49-F238E27FC236}">
                <a16:creationId xmlns:a16="http://schemas.microsoft.com/office/drawing/2014/main" id="{B9478D9B-C823-44DC-B3F6-C2A4EE87DD14}"/>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Therapists</a:t>
            </a:r>
            <a:endParaRPr lang="en-DE" dirty="0">
              <a:solidFill>
                <a:schemeClr val="bg2">
                  <a:lumMod val="50000"/>
                </a:schemeClr>
              </a:solidFill>
            </a:endParaRPr>
          </a:p>
        </p:txBody>
      </p:sp>
      <p:sp>
        <p:nvSpPr>
          <p:cNvPr id="12" name="Rectangle 11">
            <a:extLst>
              <a:ext uri="{FF2B5EF4-FFF2-40B4-BE49-F238E27FC236}">
                <a16:creationId xmlns:a16="http://schemas.microsoft.com/office/drawing/2014/main" id="{2C024DAE-6E40-4697-B2A3-32E7B7732495}"/>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13" name="Rectangle 12">
            <a:extLst>
              <a:ext uri="{FF2B5EF4-FFF2-40B4-BE49-F238E27FC236}">
                <a16:creationId xmlns:a16="http://schemas.microsoft.com/office/drawing/2014/main" id="{CEBD8E43-E3DD-41A1-A25A-FF13746DB1EB}"/>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25" name="Rectangle: Rounded Corners 24">
            <a:extLst>
              <a:ext uri="{FF2B5EF4-FFF2-40B4-BE49-F238E27FC236}">
                <a16:creationId xmlns:a16="http://schemas.microsoft.com/office/drawing/2014/main" id="{EE4B2F09-5970-421F-BC05-AF94C3862825}"/>
              </a:ext>
            </a:extLst>
          </p:cNvPr>
          <p:cNvSpPr/>
          <p:nvPr/>
        </p:nvSpPr>
        <p:spPr>
          <a:xfrm>
            <a:off x="7338874" y="3657649"/>
            <a:ext cx="3263187" cy="559837"/>
          </a:xfrm>
          <a:prstGeom prst="roundRect">
            <a:avLst/>
          </a:prstGeom>
          <a:gradFill flip="none" rotWithShape="1">
            <a:gsLst>
              <a:gs pos="30000">
                <a:srgbClr val="F000A0">
                  <a:tint val="66000"/>
                  <a:satMod val="160000"/>
                </a:srgbClr>
              </a:gs>
              <a:gs pos="74000">
                <a:srgbClr val="F000A0">
                  <a:tint val="44500"/>
                  <a:satMod val="160000"/>
                </a:srgbClr>
              </a:gs>
              <a:gs pos="100000">
                <a:srgbClr val="F000A0">
                  <a:tint val="23500"/>
                  <a:satMod val="160000"/>
                </a:srgbClr>
              </a:gs>
            </a:gsLst>
            <a:lin ang="16200000" scaled="1"/>
            <a:tileRect/>
          </a:gradFill>
          <a:ln w="9525" cap="flat" cmpd="sng" algn="ctr">
            <a:noFill/>
            <a:prstDash val="solid"/>
            <a:round/>
            <a:headEnd type="none" w="med" len="med"/>
            <a:tailEnd type="none" w="med" len="med"/>
          </a:ln>
          <a:effectLst>
            <a:glow>
              <a:srgbClr val="D6BE8E">
                <a:alpha val="40000"/>
              </a:srgbClr>
            </a:glow>
            <a:outerShdw blurRad="50800" dist="38100" dir="2700000" algn="tl" rotWithShape="0">
              <a:prstClr val="black">
                <a:alpha val="40000"/>
              </a:prstClr>
            </a:outerShdw>
            <a:reflection stA="0" endPos="65000" dist="50800" dir="5400000" sy="-100000" algn="bl" rotWithShape="0"/>
            <a:softEdge rad="1270000"/>
          </a:effectLst>
          <a:scene3d>
            <a:camera prst="orthographicFront">
              <a:rot lat="0" lon="0" rev="0"/>
            </a:camera>
            <a:lightRig rig="glow" dir="t">
              <a:rot lat="0" lon="0" rev="4800000"/>
            </a:lightRig>
          </a:scene3d>
          <a:sp3d prstMaterial="matte">
            <a:bevelT w="127000" h="63500" prst="coolSlant"/>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2000" b="1" dirty="0">
                <a:solidFill>
                  <a:schemeClr val="bg1"/>
                </a:solidFill>
              </a:rPr>
              <a:t>Register a new account</a:t>
            </a:r>
            <a:endParaRPr lang="en-DE" sz="2000" b="1" dirty="0">
              <a:solidFill>
                <a:schemeClr val="bg1"/>
              </a:solidFill>
            </a:endParaRPr>
          </a:p>
        </p:txBody>
      </p:sp>
      <p:sp>
        <p:nvSpPr>
          <p:cNvPr id="26" name="Rectangle 25">
            <a:extLst>
              <a:ext uri="{FF2B5EF4-FFF2-40B4-BE49-F238E27FC236}">
                <a16:creationId xmlns:a16="http://schemas.microsoft.com/office/drawing/2014/main" id="{D2371BB6-5377-4FAC-9F08-380EB50D31C5}"/>
              </a:ext>
            </a:extLst>
          </p:cNvPr>
          <p:cNvSpPr/>
          <p:nvPr/>
        </p:nvSpPr>
        <p:spPr>
          <a:xfrm>
            <a:off x="10970637" y="0"/>
            <a:ext cx="894791"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in</a:t>
            </a:r>
            <a:endParaRPr lang="en-DE" dirty="0">
              <a:solidFill>
                <a:schemeClr val="bg2">
                  <a:lumMod val="50000"/>
                </a:schemeClr>
              </a:solidFill>
            </a:endParaRPr>
          </a:p>
        </p:txBody>
      </p:sp>
      <p:grpSp>
        <p:nvGrpSpPr>
          <p:cNvPr id="7" name="Group 6">
            <a:extLst>
              <a:ext uri="{FF2B5EF4-FFF2-40B4-BE49-F238E27FC236}">
                <a16:creationId xmlns:a16="http://schemas.microsoft.com/office/drawing/2014/main" id="{E36E1B4F-266E-49AC-AA8D-977544CDE316}"/>
              </a:ext>
            </a:extLst>
          </p:cNvPr>
          <p:cNvGrpSpPr/>
          <p:nvPr/>
        </p:nvGrpSpPr>
        <p:grpSpPr>
          <a:xfrm>
            <a:off x="1589939" y="4139039"/>
            <a:ext cx="3351135" cy="620315"/>
            <a:chOff x="1589939" y="3597172"/>
            <a:chExt cx="3351135" cy="620315"/>
          </a:xfrm>
        </p:grpSpPr>
        <p:sp>
          <p:nvSpPr>
            <p:cNvPr id="37" name="Rectangle: Rounded Corners 36">
              <a:extLst>
                <a:ext uri="{FF2B5EF4-FFF2-40B4-BE49-F238E27FC236}">
                  <a16:creationId xmlns:a16="http://schemas.microsoft.com/office/drawing/2014/main" id="{CF5995ED-D79E-4F6E-8A5E-E6D767C235C4}"/>
                </a:ext>
              </a:extLst>
            </p:cNvPr>
            <p:cNvSpPr/>
            <p:nvPr/>
          </p:nvSpPr>
          <p:spPr>
            <a:xfrm>
              <a:off x="1677887" y="3597172"/>
              <a:ext cx="3263187" cy="620314"/>
            </a:xfrm>
            <a:prstGeom prst="roundRect">
              <a:avLst/>
            </a:prstGeom>
            <a:solidFill>
              <a:srgbClr val="2967A6"/>
            </a:solidFill>
            <a:ln>
              <a:solidFill>
                <a:srgbClr val="2967A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           Sign up with Facebook</a:t>
              </a:r>
              <a:endParaRPr lang="en-DE" sz="2000" dirty="0"/>
            </a:p>
          </p:txBody>
        </p:sp>
        <p:pic>
          <p:nvPicPr>
            <p:cNvPr id="40" name="Picture 39">
              <a:extLst>
                <a:ext uri="{FF2B5EF4-FFF2-40B4-BE49-F238E27FC236}">
                  <a16:creationId xmlns:a16="http://schemas.microsoft.com/office/drawing/2014/main" id="{CC7AB3EB-F376-41E0-BAE1-FFCBC6B12B3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89939" y="3597172"/>
              <a:ext cx="827087" cy="620315"/>
            </a:xfrm>
            <a:prstGeom prst="rect">
              <a:avLst/>
            </a:prstGeom>
          </p:spPr>
        </p:pic>
      </p:grpSp>
      <p:grpSp>
        <p:nvGrpSpPr>
          <p:cNvPr id="6" name="Group 5">
            <a:extLst>
              <a:ext uri="{FF2B5EF4-FFF2-40B4-BE49-F238E27FC236}">
                <a16:creationId xmlns:a16="http://schemas.microsoft.com/office/drawing/2014/main" id="{958565BE-2BF7-44C4-AD67-913C020899B3}"/>
              </a:ext>
            </a:extLst>
          </p:cNvPr>
          <p:cNvGrpSpPr/>
          <p:nvPr/>
        </p:nvGrpSpPr>
        <p:grpSpPr>
          <a:xfrm>
            <a:off x="1677887" y="3322362"/>
            <a:ext cx="3263187" cy="620314"/>
            <a:chOff x="1677887" y="2780495"/>
            <a:chExt cx="3263187" cy="620314"/>
          </a:xfrm>
        </p:grpSpPr>
        <p:sp>
          <p:nvSpPr>
            <p:cNvPr id="36" name="Rectangle: Rounded Corners 35">
              <a:extLst>
                <a:ext uri="{FF2B5EF4-FFF2-40B4-BE49-F238E27FC236}">
                  <a16:creationId xmlns:a16="http://schemas.microsoft.com/office/drawing/2014/main" id="{B0562D54-5A52-483B-82FD-D6C44F9E4100}"/>
                </a:ext>
              </a:extLst>
            </p:cNvPr>
            <p:cNvSpPr/>
            <p:nvPr/>
          </p:nvSpPr>
          <p:spPr>
            <a:xfrm>
              <a:off x="1677887" y="2780495"/>
              <a:ext cx="3263187" cy="620314"/>
            </a:xfrm>
            <a:prstGeom prst="round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lumMod val="65000"/>
                      <a:lumOff val="35000"/>
                    </a:schemeClr>
                  </a:solidFill>
                </a:rPr>
                <a:t>         Sign up with Google</a:t>
              </a:r>
              <a:endParaRPr lang="en-DE" sz="2000" dirty="0">
                <a:solidFill>
                  <a:schemeClr val="tx1">
                    <a:lumMod val="65000"/>
                    <a:lumOff val="35000"/>
                  </a:schemeClr>
                </a:solidFill>
              </a:endParaRPr>
            </a:p>
          </p:txBody>
        </p:sp>
        <p:pic>
          <p:nvPicPr>
            <p:cNvPr id="41" name="Picture 40">
              <a:extLst>
                <a:ext uri="{FF2B5EF4-FFF2-40B4-BE49-F238E27FC236}">
                  <a16:creationId xmlns:a16="http://schemas.microsoft.com/office/drawing/2014/main" id="{B023FAF7-4CB8-4F24-BFBA-187C0DDC131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45329" y="2832499"/>
              <a:ext cx="516305" cy="516305"/>
            </a:xfrm>
            <a:prstGeom prst="rect">
              <a:avLst/>
            </a:prstGeom>
          </p:spPr>
        </p:pic>
      </p:grpSp>
      <p:sp>
        <p:nvSpPr>
          <p:cNvPr id="21" name="Rectangle 20">
            <a:extLst>
              <a:ext uri="{FF2B5EF4-FFF2-40B4-BE49-F238E27FC236}">
                <a16:creationId xmlns:a16="http://schemas.microsoft.com/office/drawing/2014/main" id="{AD82E806-EE4B-4FD2-8DB7-85085B36FFB2}"/>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Tree>
    <p:extLst>
      <p:ext uri="{BB962C8B-B14F-4D97-AF65-F5344CB8AC3E}">
        <p14:creationId xmlns:p14="http://schemas.microsoft.com/office/powerpoint/2010/main" val="1390075693"/>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colorTemperature colorTemp="7200"/>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23" name="Rectangle 22">
            <a:extLst>
              <a:ext uri="{FF2B5EF4-FFF2-40B4-BE49-F238E27FC236}">
                <a16:creationId xmlns:a16="http://schemas.microsoft.com/office/drawing/2014/main" id="{47CED04A-E452-4AA4-8D71-AE355B3194B3}"/>
              </a:ext>
            </a:extLst>
          </p:cNvPr>
          <p:cNvSpPr/>
          <p:nvPr/>
        </p:nvSpPr>
        <p:spPr>
          <a:xfrm>
            <a:off x="9633116" y="-56861"/>
            <a:ext cx="1761655" cy="4657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New user</a:t>
            </a:r>
            <a:endParaRPr lang="en-DE" dirty="0">
              <a:solidFill>
                <a:schemeClr val="bg2">
                  <a:lumMod val="50000"/>
                </a:schemeClr>
              </a:solidFill>
            </a:endParaRPr>
          </a:p>
        </p:txBody>
      </p:sp>
      <p:sp>
        <p:nvSpPr>
          <p:cNvPr id="24" name="Rectangle 23">
            <a:extLst>
              <a:ext uri="{FF2B5EF4-FFF2-40B4-BE49-F238E27FC236}">
                <a16:creationId xmlns:a16="http://schemas.microsoft.com/office/drawing/2014/main" id="{15E8DA4D-70DA-47AD-B5D0-92C62DE7DB5B}"/>
              </a:ext>
            </a:extLst>
          </p:cNvPr>
          <p:cNvSpPr/>
          <p:nvPr/>
        </p:nvSpPr>
        <p:spPr>
          <a:xfrm>
            <a:off x="9633116" y="370825"/>
            <a:ext cx="1761655" cy="4657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New therapist</a:t>
            </a:r>
            <a:endParaRPr lang="en-DE" dirty="0">
              <a:solidFill>
                <a:schemeClr val="bg2">
                  <a:lumMod val="50000"/>
                </a:schemeClr>
              </a:solidFill>
            </a:endParaRPr>
          </a:p>
        </p:txBody>
      </p:sp>
      <p:sp>
        <p:nvSpPr>
          <p:cNvPr id="34" name="TextBox 33">
            <a:extLst>
              <a:ext uri="{FF2B5EF4-FFF2-40B4-BE49-F238E27FC236}">
                <a16:creationId xmlns:a16="http://schemas.microsoft.com/office/drawing/2014/main" id="{F00A9003-C235-40C5-88C4-73A6CC24A933}"/>
              </a:ext>
            </a:extLst>
          </p:cNvPr>
          <p:cNvSpPr txBox="1"/>
          <p:nvPr/>
        </p:nvSpPr>
        <p:spPr>
          <a:xfrm>
            <a:off x="7343191" y="2753485"/>
            <a:ext cx="4282751" cy="2246769"/>
          </a:xfrm>
          <a:prstGeom prst="rect">
            <a:avLst/>
          </a:prstGeom>
          <a:noFill/>
        </p:spPr>
        <p:txBody>
          <a:bodyPr wrap="square">
            <a:spAutoFit/>
          </a:bodyPr>
          <a:lstStyle/>
          <a:p>
            <a:r>
              <a:rPr lang="en-US" sz="2000" b="1" dirty="0">
                <a:solidFill>
                  <a:schemeClr val="bg2">
                    <a:lumMod val="25000"/>
                  </a:schemeClr>
                </a:solidFill>
              </a:rPr>
              <a:t>Discover the healing power of touch. Our expert massage therapies not only melt away stress but also improve circulation, relieve muscle tension, and promote overall well-being.</a:t>
            </a:r>
          </a:p>
          <a:p>
            <a:r>
              <a:rPr lang="en-US" sz="2000" b="1" dirty="0">
                <a:solidFill>
                  <a:schemeClr val="bg2">
                    <a:lumMod val="25000"/>
                  </a:schemeClr>
                </a:solidFill>
              </a:rPr>
              <a:t>Invest in your health—because you deserve it.</a:t>
            </a:r>
          </a:p>
        </p:txBody>
      </p:sp>
      <p:sp>
        <p:nvSpPr>
          <p:cNvPr id="36" name="TextBox 35">
            <a:extLst>
              <a:ext uri="{FF2B5EF4-FFF2-40B4-BE49-F238E27FC236}">
                <a16:creationId xmlns:a16="http://schemas.microsoft.com/office/drawing/2014/main" id="{32D89C50-7B8D-4E4C-80D8-284FB1711D67}"/>
              </a:ext>
            </a:extLst>
          </p:cNvPr>
          <p:cNvSpPr txBox="1"/>
          <p:nvPr/>
        </p:nvSpPr>
        <p:spPr>
          <a:xfrm>
            <a:off x="7343191" y="1945433"/>
            <a:ext cx="3648269" cy="461665"/>
          </a:xfrm>
          <a:prstGeom prst="rect">
            <a:avLst/>
          </a:prstGeom>
          <a:noFill/>
        </p:spPr>
        <p:txBody>
          <a:bodyPr wrap="square">
            <a:spAutoFit/>
          </a:bodyPr>
          <a:lstStyle/>
          <a:p>
            <a:r>
              <a:rPr lang="en-US" sz="2400" b="1" dirty="0">
                <a:solidFill>
                  <a:schemeClr val="bg2">
                    <a:lumMod val="25000"/>
                  </a:schemeClr>
                </a:solidFill>
              </a:rPr>
              <a:t>Relax. Rejuvenate. Renew.</a:t>
            </a:r>
            <a:endParaRPr lang="en-DE" sz="2400" dirty="0"/>
          </a:p>
        </p:txBody>
      </p:sp>
      <p:sp>
        <p:nvSpPr>
          <p:cNvPr id="20" name="Rectangle: Rounded Corners 19">
            <a:extLst>
              <a:ext uri="{FF2B5EF4-FFF2-40B4-BE49-F238E27FC236}">
                <a16:creationId xmlns:a16="http://schemas.microsoft.com/office/drawing/2014/main" id="{ADA2157C-3C82-4965-8E4F-A8AA71E4E428}"/>
              </a:ext>
            </a:extLst>
          </p:cNvPr>
          <p:cNvSpPr/>
          <p:nvPr/>
        </p:nvSpPr>
        <p:spPr>
          <a:xfrm>
            <a:off x="3511145" y="5808306"/>
            <a:ext cx="4991878" cy="559837"/>
          </a:xfrm>
          <a:prstGeom prst="roundRect">
            <a:avLst/>
          </a:prstGeom>
          <a:gradFill flip="none" rotWithShape="1">
            <a:gsLst>
              <a:gs pos="30000">
                <a:srgbClr val="F000A0">
                  <a:tint val="66000"/>
                  <a:satMod val="160000"/>
                </a:srgbClr>
              </a:gs>
              <a:gs pos="74000">
                <a:srgbClr val="F000A0">
                  <a:tint val="44500"/>
                  <a:satMod val="160000"/>
                </a:srgbClr>
              </a:gs>
              <a:gs pos="100000">
                <a:srgbClr val="F000A0">
                  <a:tint val="23500"/>
                  <a:satMod val="160000"/>
                </a:srgbClr>
              </a:gs>
            </a:gsLst>
            <a:lin ang="16200000" scaled="1"/>
            <a:tileRect/>
          </a:gradFill>
          <a:ln w="9525" cap="flat" cmpd="sng" algn="ctr">
            <a:noFill/>
            <a:prstDash val="solid"/>
            <a:round/>
            <a:headEnd type="none" w="med" len="med"/>
            <a:tailEnd type="none" w="med" len="med"/>
          </a:ln>
          <a:effectLst>
            <a:glow>
              <a:srgbClr val="D6BE8E">
                <a:alpha val="40000"/>
              </a:srgbClr>
            </a:glow>
            <a:outerShdw blurRad="50800" dist="38100" dir="2700000" algn="tl" rotWithShape="0">
              <a:prstClr val="black">
                <a:alpha val="40000"/>
              </a:prstClr>
            </a:outerShdw>
            <a:reflection stA="0" endPos="65000" dist="50800" dir="5400000" sy="-100000" algn="bl" rotWithShape="0"/>
            <a:softEdge rad="1270000"/>
          </a:effectLst>
          <a:scene3d>
            <a:camera prst="orthographicFront">
              <a:rot lat="0" lon="0" rev="0"/>
            </a:camera>
            <a:lightRig rig="glow" dir="t">
              <a:rot lat="0" lon="0" rev="4800000"/>
            </a:lightRig>
          </a:scene3d>
          <a:sp3d prstMaterial="matte">
            <a:bevelT w="127000" h="63500" prst="coolSlant"/>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2400" b="1" dirty="0">
                <a:solidFill>
                  <a:schemeClr val="bg1"/>
                </a:solidFill>
              </a:rPr>
              <a:t>Find your closest therapist</a:t>
            </a:r>
            <a:endParaRPr lang="en-DE" sz="2400" b="1" dirty="0">
              <a:solidFill>
                <a:schemeClr val="bg1"/>
              </a:solidFill>
            </a:endParaRPr>
          </a:p>
        </p:txBody>
      </p:sp>
      <p:sp>
        <p:nvSpPr>
          <p:cNvPr id="4" name="Rectangle 3">
            <a:extLst>
              <a:ext uri="{FF2B5EF4-FFF2-40B4-BE49-F238E27FC236}">
                <a16:creationId xmlns:a16="http://schemas.microsoft.com/office/drawing/2014/main" id="{649BC03F-C5F7-4894-AE30-4A04C957ED66}"/>
              </a:ext>
            </a:extLst>
          </p:cNvPr>
          <p:cNvSpPr/>
          <p:nvPr/>
        </p:nvSpPr>
        <p:spPr>
          <a:xfrm>
            <a:off x="-12086" y="0"/>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6" name="Rectangle 15">
            <a:extLst>
              <a:ext uri="{FF2B5EF4-FFF2-40B4-BE49-F238E27FC236}">
                <a16:creationId xmlns:a16="http://schemas.microsoft.com/office/drawing/2014/main" id="{58FE8E61-8C6A-4C6D-9A0C-1A15D2A73368}"/>
              </a:ext>
            </a:extLst>
          </p:cNvPr>
          <p:cNvSpPr/>
          <p:nvPr/>
        </p:nvSpPr>
        <p:spPr>
          <a:xfrm>
            <a:off x="5686150"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Pricing</a:t>
            </a:r>
            <a:endParaRPr lang="en-DE" dirty="0">
              <a:solidFill>
                <a:schemeClr val="bg2">
                  <a:lumMod val="50000"/>
                </a:schemeClr>
              </a:solidFill>
            </a:endParaRPr>
          </a:p>
        </p:txBody>
      </p:sp>
      <p:sp>
        <p:nvSpPr>
          <p:cNvPr id="17" name="Rectangle 16">
            <a:extLst>
              <a:ext uri="{FF2B5EF4-FFF2-40B4-BE49-F238E27FC236}">
                <a16:creationId xmlns:a16="http://schemas.microsoft.com/office/drawing/2014/main" id="{ABBF1637-E98E-43F6-A7EA-F931BF00648D}"/>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Join us</a:t>
            </a:r>
            <a:endParaRPr lang="en-DE" dirty="0">
              <a:solidFill>
                <a:schemeClr val="bg2">
                  <a:lumMod val="50000"/>
                </a:schemeClr>
              </a:solidFill>
            </a:endParaRPr>
          </a:p>
        </p:txBody>
      </p:sp>
      <p:sp>
        <p:nvSpPr>
          <p:cNvPr id="19" name="Rectangle 18">
            <a:extLst>
              <a:ext uri="{FF2B5EF4-FFF2-40B4-BE49-F238E27FC236}">
                <a16:creationId xmlns:a16="http://schemas.microsoft.com/office/drawing/2014/main" id="{37A54B17-A435-4C12-BDA6-5B7796F57491}"/>
              </a:ext>
            </a:extLst>
          </p:cNvPr>
          <p:cNvSpPr/>
          <p:nvPr/>
        </p:nvSpPr>
        <p:spPr>
          <a:xfrm>
            <a:off x="4683563"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Home</a:t>
            </a:r>
            <a:endParaRPr lang="en-DE" u="sng" dirty="0">
              <a:solidFill>
                <a:srgbClr val="FF75FF"/>
              </a:solidFill>
            </a:endParaRPr>
          </a:p>
        </p:txBody>
      </p:sp>
      <p:sp>
        <p:nvSpPr>
          <p:cNvPr id="22" name="Rectangle 21">
            <a:extLst>
              <a:ext uri="{FF2B5EF4-FFF2-40B4-BE49-F238E27FC236}">
                <a16:creationId xmlns:a16="http://schemas.microsoft.com/office/drawing/2014/main" id="{2CC7056D-63AA-46A3-9BCF-7703D0CAB96D}"/>
              </a:ext>
            </a:extLst>
          </p:cNvPr>
          <p:cNvSpPr/>
          <p:nvPr/>
        </p:nvSpPr>
        <p:spPr>
          <a:xfrm>
            <a:off x="10970637" y="0"/>
            <a:ext cx="894791"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Login</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42" name="Rectangle 41">
            <a:extLst>
              <a:ext uri="{FF2B5EF4-FFF2-40B4-BE49-F238E27FC236}">
                <a16:creationId xmlns:a16="http://schemas.microsoft.com/office/drawing/2014/main" id="{108F4065-056E-4BAD-B584-0BAA5BB4F2BC}"/>
              </a:ext>
            </a:extLst>
          </p:cNvPr>
          <p:cNvSpPr/>
          <p:nvPr/>
        </p:nvSpPr>
        <p:spPr>
          <a:xfrm>
            <a:off x="12066532" y="147419"/>
            <a:ext cx="113382" cy="2259680"/>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 name="Rectangle 1">
            <a:extLst>
              <a:ext uri="{FF2B5EF4-FFF2-40B4-BE49-F238E27FC236}">
                <a16:creationId xmlns:a16="http://schemas.microsoft.com/office/drawing/2014/main" id="{E813CEC4-38FF-4A11-ACB2-D69610D7FFDA}"/>
              </a:ext>
            </a:extLst>
          </p:cNvPr>
          <p:cNvSpPr/>
          <p:nvPr/>
        </p:nvSpPr>
        <p:spPr>
          <a:xfrm>
            <a:off x="-12086" y="1"/>
            <a:ext cx="12192000" cy="6858000"/>
          </a:xfrm>
          <a:prstGeom prst="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DE" sz="2400" b="1" dirty="0"/>
          </a:p>
        </p:txBody>
      </p:sp>
      <p:sp>
        <p:nvSpPr>
          <p:cNvPr id="25" name="TextBox 24">
            <a:extLst>
              <a:ext uri="{FF2B5EF4-FFF2-40B4-BE49-F238E27FC236}">
                <a16:creationId xmlns:a16="http://schemas.microsoft.com/office/drawing/2014/main" id="{27C24C3A-C9E8-4614-9987-83862D867BCB}"/>
              </a:ext>
            </a:extLst>
          </p:cNvPr>
          <p:cNvSpPr txBox="1"/>
          <p:nvPr/>
        </p:nvSpPr>
        <p:spPr>
          <a:xfrm>
            <a:off x="2761644" y="836530"/>
            <a:ext cx="6668710" cy="4154984"/>
          </a:xfrm>
          <a:prstGeom prst="rect">
            <a:avLst/>
          </a:prstGeom>
          <a:noFill/>
        </p:spPr>
        <p:txBody>
          <a:bodyPr wrap="square">
            <a:spAutoFit/>
          </a:bodyPr>
          <a:lstStyle/>
          <a:p>
            <a:pPr algn="ctr"/>
            <a:r>
              <a:rPr lang="en-US" sz="2400" b="1" dirty="0">
                <a:solidFill>
                  <a:schemeClr val="bg1"/>
                </a:solidFill>
              </a:rPr>
              <a:t>Now we press on the Google or Facebook icon and get redirected to their login page where the user will input their data or just press ‘Continue’ and then automatically connect their data to our website</a:t>
            </a:r>
            <a:br>
              <a:rPr lang="en-US" sz="2400" b="1" dirty="0">
                <a:solidFill>
                  <a:schemeClr val="bg1"/>
                </a:solidFill>
              </a:rPr>
            </a:br>
            <a:endParaRPr lang="en-DE" sz="2400" b="1" dirty="0">
              <a:solidFill>
                <a:schemeClr val="bg1"/>
              </a:solidFill>
            </a:endParaRPr>
          </a:p>
          <a:p>
            <a:pPr algn="ctr"/>
            <a:r>
              <a:rPr lang="de-DE" sz="2400" b="1" dirty="0">
                <a:solidFill>
                  <a:schemeClr val="bg1"/>
                </a:solidFill>
              </a:rPr>
              <a:t>(with the help of googles/facebooks API)</a:t>
            </a:r>
            <a:br>
              <a:rPr lang="de-DE" sz="2400" b="1" dirty="0"/>
            </a:br>
            <a:br>
              <a:rPr lang="de-DE" sz="2400" b="1" dirty="0"/>
            </a:br>
            <a:r>
              <a:rPr lang="de-DE" sz="2400" b="1" dirty="0"/>
              <a:t>After that the user will be redirected </a:t>
            </a:r>
            <a:br>
              <a:rPr lang="de-DE" sz="2400" b="1" dirty="0"/>
            </a:br>
            <a:br>
              <a:rPr lang="de-DE" sz="2400" b="1" dirty="0"/>
            </a:br>
            <a:r>
              <a:rPr lang="de-DE" sz="2400" b="1" dirty="0"/>
              <a:t>Click to start presentation</a:t>
            </a:r>
            <a:endParaRPr lang="en-DE" sz="2400" dirty="0"/>
          </a:p>
        </p:txBody>
      </p:sp>
    </p:spTree>
    <p:extLst>
      <p:ext uri="{BB962C8B-B14F-4D97-AF65-F5344CB8AC3E}">
        <p14:creationId xmlns:p14="http://schemas.microsoft.com/office/powerpoint/2010/main" val="32212474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C563FE29-57AF-43CD-A4F9-692BB8318AC5}"/>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a14:imgEffect>
                    <a14:imgEffect>
                      <a14:colorTemperature colorTemp="7200"/>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2" name="Rectangle 1">
            <a:extLst>
              <a:ext uri="{FF2B5EF4-FFF2-40B4-BE49-F238E27FC236}">
                <a16:creationId xmlns:a16="http://schemas.microsoft.com/office/drawing/2014/main" id="{948C1264-0319-45E7-8C44-4A62D627078B}"/>
              </a:ext>
            </a:extLst>
          </p:cNvPr>
          <p:cNvSpPr/>
          <p:nvPr/>
        </p:nvSpPr>
        <p:spPr>
          <a:xfrm>
            <a:off x="0" y="0"/>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5B3774B-B5DE-409A-8D43-B169CC323C37}"/>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4" name="Rectangle 3">
            <a:extLst>
              <a:ext uri="{FF2B5EF4-FFF2-40B4-BE49-F238E27FC236}">
                <a16:creationId xmlns:a16="http://schemas.microsoft.com/office/drawing/2014/main" id="{7F91C07B-2458-4F2D-9E14-D94E4F0D38C9}"/>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5" name="Rectangle 4">
            <a:extLst>
              <a:ext uri="{FF2B5EF4-FFF2-40B4-BE49-F238E27FC236}">
                <a16:creationId xmlns:a16="http://schemas.microsoft.com/office/drawing/2014/main" id="{3DBE7339-877E-40C0-AF52-FF2CA35D49B3}"/>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8" name="Rectangle 7">
            <a:extLst>
              <a:ext uri="{FF2B5EF4-FFF2-40B4-BE49-F238E27FC236}">
                <a16:creationId xmlns:a16="http://schemas.microsoft.com/office/drawing/2014/main" id="{B594E337-162F-4E78-B4FE-16B73B99D96A}"/>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Join us</a:t>
            </a:r>
            <a:endParaRPr lang="en-DE" u="sng" dirty="0">
              <a:solidFill>
                <a:srgbClr val="FF75FF"/>
              </a:solidFill>
            </a:endParaRPr>
          </a:p>
        </p:txBody>
      </p:sp>
      <p:sp>
        <p:nvSpPr>
          <p:cNvPr id="11" name="Rectangle 10">
            <a:extLst>
              <a:ext uri="{FF2B5EF4-FFF2-40B4-BE49-F238E27FC236}">
                <a16:creationId xmlns:a16="http://schemas.microsoft.com/office/drawing/2014/main" id="{B9478D9B-C823-44DC-B3F6-C2A4EE87DD14}"/>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Therapists</a:t>
            </a:r>
            <a:endParaRPr lang="en-DE" dirty="0">
              <a:solidFill>
                <a:schemeClr val="bg2">
                  <a:lumMod val="50000"/>
                </a:schemeClr>
              </a:solidFill>
            </a:endParaRPr>
          </a:p>
        </p:txBody>
      </p:sp>
      <p:sp>
        <p:nvSpPr>
          <p:cNvPr id="12" name="Rectangle 11">
            <a:extLst>
              <a:ext uri="{FF2B5EF4-FFF2-40B4-BE49-F238E27FC236}">
                <a16:creationId xmlns:a16="http://schemas.microsoft.com/office/drawing/2014/main" id="{2C024DAE-6E40-4697-B2A3-32E7B7732495}"/>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13" name="Rectangle 12">
            <a:extLst>
              <a:ext uri="{FF2B5EF4-FFF2-40B4-BE49-F238E27FC236}">
                <a16:creationId xmlns:a16="http://schemas.microsoft.com/office/drawing/2014/main" id="{CEBD8E43-E3DD-41A1-A25A-FF13746DB1EB}"/>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14" name="Rectangle 13">
            <a:extLst>
              <a:ext uri="{FF2B5EF4-FFF2-40B4-BE49-F238E27FC236}">
                <a16:creationId xmlns:a16="http://schemas.microsoft.com/office/drawing/2014/main" id="{FA1C4809-D687-4853-996E-E00EF82A3205}"/>
              </a:ext>
            </a:extLst>
          </p:cNvPr>
          <p:cNvSpPr/>
          <p:nvPr/>
        </p:nvSpPr>
        <p:spPr>
          <a:xfrm>
            <a:off x="10970637" y="0"/>
            <a:ext cx="894791"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in</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1D6ECC56-1300-4229-93C0-1A74B8E89CEA}"/>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Tree>
    <p:extLst>
      <p:ext uri="{BB962C8B-B14F-4D97-AF65-F5344CB8AC3E}">
        <p14:creationId xmlns:p14="http://schemas.microsoft.com/office/powerpoint/2010/main" val="2141347985"/>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C1FB7BD7-D226-4D05-AF2F-CE8DB7796058}"/>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a14:imgEffect>
                    <a14:imgEffect>
                      <a14:colorTemperature colorTemp="7200"/>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4" name="Rectangle 3">
            <a:extLst>
              <a:ext uri="{FF2B5EF4-FFF2-40B4-BE49-F238E27FC236}">
                <a16:creationId xmlns:a16="http://schemas.microsoft.com/office/drawing/2014/main" id="{649BC03F-C5F7-4894-AE30-4A04C957ED66}"/>
              </a:ext>
            </a:extLst>
          </p:cNvPr>
          <p:cNvSpPr/>
          <p:nvPr/>
        </p:nvSpPr>
        <p:spPr>
          <a:xfrm>
            <a:off x="0" y="0"/>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Join us</a:t>
            </a:r>
            <a:endParaRPr lang="en-DE" u="sng" dirty="0">
              <a:solidFill>
                <a:srgbClr val="FF75FF"/>
              </a:solidFill>
            </a:endParaRPr>
          </a:p>
        </p:txBody>
      </p:sp>
      <p:sp>
        <p:nvSpPr>
          <p:cNvPr id="5" name="Rectangle: Rounded Corners 4">
            <a:extLst>
              <a:ext uri="{FF2B5EF4-FFF2-40B4-BE49-F238E27FC236}">
                <a16:creationId xmlns:a16="http://schemas.microsoft.com/office/drawing/2014/main" id="{FCBCB7CE-DF6E-4652-A6F6-4BDEA6E29827}"/>
              </a:ext>
            </a:extLst>
          </p:cNvPr>
          <p:cNvSpPr/>
          <p:nvPr/>
        </p:nvSpPr>
        <p:spPr>
          <a:xfrm>
            <a:off x="1486116" y="1969222"/>
            <a:ext cx="2019300" cy="347562"/>
          </a:xfrm>
          <a:prstGeom prst="roundRect">
            <a:avLst/>
          </a:prstGeom>
          <a:solidFill>
            <a:schemeClr val="bg1">
              <a:lumMod val="95000"/>
            </a:schemeClr>
          </a:solidFill>
          <a:ln/>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solidFill>
                  <a:schemeClr val="bg1">
                    <a:lumMod val="50000"/>
                  </a:schemeClr>
                </a:solidFill>
              </a:rPr>
              <a:t>First name*</a:t>
            </a:r>
            <a:endParaRPr lang="en-DE" dirty="0">
              <a:solidFill>
                <a:schemeClr val="bg1">
                  <a:lumMod val="50000"/>
                </a:schemeClr>
              </a:solidFill>
            </a:endParaRPr>
          </a:p>
        </p:txBody>
      </p:sp>
      <p:sp>
        <p:nvSpPr>
          <p:cNvPr id="26" name="Rectangle: Rounded Corners 25">
            <a:extLst>
              <a:ext uri="{FF2B5EF4-FFF2-40B4-BE49-F238E27FC236}">
                <a16:creationId xmlns:a16="http://schemas.microsoft.com/office/drawing/2014/main" id="{213A29C2-666C-4443-9953-315B2AD62545}"/>
              </a:ext>
            </a:extLst>
          </p:cNvPr>
          <p:cNvSpPr/>
          <p:nvPr/>
        </p:nvSpPr>
        <p:spPr>
          <a:xfrm>
            <a:off x="3674967" y="1967765"/>
            <a:ext cx="2019300" cy="347562"/>
          </a:xfrm>
          <a:prstGeom prst="roundRect">
            <a:avLst/>
          </a:prstGeom>
          <a:solidFill>
            <a:schemeClr val="bg1">
              <a:lumMod val="95000"/>
            </a:schemeClr>
          </a:solidFill>
          <a:ln/>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solidFill>
                  <a:schemeClr val="bg1">
                    <a:lumMod val="50000"/>
                  </a:schemeClr>
                </a:solidFill>
              </a:rPr>
              <a:t>Last name*</a:t>
            </a:r>
            <a:endParaRPr lang="en-DE" dirty="0">
              <a:solidFill>
                <a:schemeClr val="bg1">
                  <a:lumMod val="50000"/>
                </a:schemeClr>
              </a:solidFill>
            </a:endParaRPr>
          </a:p>
        </p:txBody>
      </p:sp>
      <p:sp>
        <p:nvSpPr>
          <p:cNvPr id="27" name="Rectangle: Rounded Corners 26">
            <a:extLst>
              <a:ext uri="{FF2B5EF4-FFF2-40B4-BE49-F238E27FC236}">
                <a16:creationId xmlns:a16="http://schemas.microsoft.com/office/drawing/2014/main" id="{DD4E5B0C-62BA-4892-B832-16663A795730}"/>
              </a:ext>
            </a:extLst>
          </p:cNvPr>
          <p:cNvSpPr/>
          <p:nvPr/>
        </p:nvSpPr>
        <p:spPr>
          <a:xfrm>
            <a:off x="5857890" y="1958636"/>
            <a:ext cx="2019300" cy="347562"/>
          </a:xfrm>
          <a:prstGeom prst="roundRect">
            <a:avLst/>
          </a:prstGeom>
          <a:solidFill>
            <a:schemeClr val="bg1">
              <a:lumMod val="95000"/>
            </a:schemeClr>
          </a:solidFill>
          <a:ln/>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solidFill>
                  <a:schemeClr val="bg1">
                    <a:lumMod val="50000"/>
                  </a:schemeClr>
                </a:solidFill>
              </a:rPr>
              <a:t>Gender*</a:t>
            </a:r>
            <a:endParaRPr lang="en-DE" dirty="0">
              <a:solidFill>
                <a:schemeClr val="bg1">
                  <a:lumMod val="50000"/>
                </a:schemeClr>
              </a:solidFill>
            </a:endParaRPr>
          </a:p>
        </p:txBody>
      </p:sp>
      <p:sp>
        <p:nvSpPr>
          <p:cNvPr id="6" name="Isosceles Triangle 5">
            <a:extLst>
              <a:ext uri="{FF2B5EF4-FFF2-40B4-BE49-F238E27FC236}">
                <a16:creationId xmlns:a16="http://schemas.microsoft.com/office/drawing/2014/main" id="{F022176C-86AE-42DC-8DFD-105E158BAB60}"/>
              </a:ext>
            </a:extLst>
          </p:cNvPr>
          <p:cNvSpPr/>
          <p:nvPr/>
        </p:nvSpPr>
        <p:spPr>
          <a:xfrm flipV="1">
            <a:off x="7649750" y="2070111"/>
            <a:ext cx="174701" cy="139958"/>
          </a:xfrm>
          <a:prstGeom prst="triangle">
            <a:avLst/>
          </a:prstGeom>
          <a:solidFill>
            <a:schemeClr val="bg1">
              <a:lumMod val="50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DE"/>
          </a:p>
        </p:txBody>
      </p:sp>
      <p:sp>
        <p:nvSpPr>
          <p:cNvPr id="30" name="Rectangle: Rounded Corners 29">
            <a:extLst>
              <a:ext uri="{FF2B5EF4-FFF2-40B4-BE49-F238E27FC236}">
                <a16:creationId xmlns:a16="http://schemas.microsoft.com/office/drawing/2014/main" id="{28A3F87E-3A84-49A1-9025-26822DF9E7AF}"/>
              </a:ext>
            </a:extLst>
          </p:cNvPr>
          <p:cNvSpPr/>
          <p:nvPr/>
        </p:nvSpPr>
        <p:spPr>
          <a:xfrm>
            <a:off x="1486115" y="2472466"/>
            <a:ext cx="4208151" cy="347562"/>
          </a:xfrm>
          <a:prstGeom prst="roundRect">
            <a:avLst/>
          </a:prstGeom>
          <a:solidFill>
            <a:schemeClr val="bg1">
              <a:lumMod val="95000"/>
            </a:schemeClr>
          </a:solidFill>
          <a:ln/>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solidFill>
                  <a:schemeClr val="bg1">
                    <a:lumMod val="50000"/>
                  </a:schemeClr>
                </a:solidFill>
              </a:rPr>
              <a:t>Full address*</a:t>
            </a:r>
            <a:endParaRPr lang="en-DE" dirty="0">
              <a:solidFill>
                <a:schemeClr val="bg1">
                  <a:lumMod val="50000"/>
                </a:schemeClr>
              </a:solidFill>
            </a:endParaRPr>
          </a:p>
        </p:txBody>
      </p:sp>
      <p:sp>
        <p:nvSpPr>
          <p:cNvPr id="39" name="Rectangle: Rounded Corners 38">
            <a:extLst>
              <a:ext uri="{FF2B5EF4-FFF2-40B4-BE49-F238E27FC236}">
                <a16:creationId xmlns:a16="http://schemas.microsoft.com/office/drawing/2014/main" id="{C03DA32B-0607-4301-936B-D1B5375F32FF}"/>
              </a:ext>
            </a:extLst>
          </p:cNvPr>
          <p:cNvSpPr/>
          <p:nvPr/>
        </p:nvSpPr>
        <p:spPr>
          <a:xfrm>
            <a:off x="2580541" y="3916445"/>
            <a:ext cx="4208151" cy="347562"/>
          </a:xfrm>
          <a:prstGeom prst="roundRect">
            <a:avLst/>
          </a:prstGeom>
          <a:solidFill>
            <a:schemeClr val="bg1">
              <a:lumMod val="95000"/>
            </a:schemeClr>
          </a:solidFill>
          <a:ln/>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solidFill>
                  <a:schemeClr val="bg1">
                    <a:lumMod val="50000"/>
                  </a:schemeClr>
                </a:solidFill>
              </a:rPr>
              <a:t>Security Question | optional</a:t>
            </a:r>
            <a:endParaRPr lang="en-DE" dirty="0">
              <a:solidFill>
                <a:schemeClr val="bg1">
                  <a:lumMod val="50000"/>
                </a:schemeClr>
              </a:solidFill>
            </a:endParaRPr>
          </a:p>
        </p:txBody>
      </p:sp>
      <p:sp>
        <p:nvSpPr>
          <p:cNvPr id="40" name="Rectangle: Rounded Corners 39">
            <a:extLst>
              <a:ext uri="{FF2B5EF4-FFF2-40B4-BE49-F238E27FC236}">
                <a16:creationId xmlns:a16="http://schemas.microsoft.com/office/drawing/2014/main" id="{38DA82B6-5826-4A2A-B7B2-03EDAC471934}"/>
              </a:ext>
            </a:extLst>
          </p:cNvPr>
          <p:cNvSpPr/>
          <p:nvPr/>
        </p:nvSpPr>
        <p:spPr>
          <a:xfrm>
            <a:off x="2580540" y="4405199"/>
            <a:ext cx="4208151" cy="347562"/>
          </a:xfrm>
          <a:prstGeom prst="roundRect">
            <a:avLst/>
          </a:prstGeom>
          <a:solidFill>
            <a:schemeClr val="bg1">
              <a:lumMod val="95000"/>
            </a:schemeClr>
          </a:solidFill>
          <a:ln/>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solidFill>
                  <a:schemeClr val="bg1">
                    <a:lumMod val="50000"/>
                  </a:schemeClr>
                </a:solidFill>
              </a:rPr>
              <a:t>Security Answer | optional</a:t>
            </a:r>
            <a:endParaRPr lang="en-DE" dirty="0">
              <a:solidFill>
                <a:schemeClr val="bg1">
                  <a:lumMod val="50000"/>
                </a:schemeClr>
              </a:solidFill>
            </a:endParaRPr>
          </a:p>
        </p:txBody>
      </p:sp>
      <p:sp>
        <p:nvSpPr>
          <p:cNvPr id="43" name="Rectangle: Rounded Corners 42">
            <a:extLst>
              <a:ext uri="{FF2B5EF4-FFF2-40B4-BE49-F238E27FC236}">
                <a16:creationId xmlns:a16="http://schemas.microsoft.com/office/drawing/2014/main" id="{AF375A62-A4FB-4F7B-BF1B-7C49827BA6CD}"/>
              </a:ext>
            </a:extLst>
          </p:cNvPr>
          <p:cNvSpPr/>
          <p:nvPr/>
        </p:nvSpPr>
        <p:spPr>
          <a:xfrm>
            <a:off x="1486114" y="3433941"/>
            <a:ext cx="3122305" cy="347562"/>
          </a:xfrm>
          <a:prstGeom prst="roundRect">
            <a:avLst/>
          </a:prstGeom>
          <a:solidFill>
            <a:schemeClr val="bg1">
              <a:lumMod val="95000"/>
            </a:schemeClr>
          </a:solidFill>
          <a:ln/>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solidFill>
                  <a:schemeClr val="bg1">
                    <a:lumMod val="50000"/>
                  </a:schemeClr>
                </a:solidFill>
              </a:rPr>
              <a:t>Password*</a:t>
            </a:r>
            <a:endParaRPr lang="en-DE" dirty="0">
              <a:solidFill>
                <a:schemeClr val="bg1">
                  <a:lumMod val="50000"/>
                </a:schemeClr>
              </a:solidFill>
            </a:endParaRPr>
          </a:p>
        </p:txBody>
      </p:sp>
      <p:sp>
        <p:nvSpPr>
          <p:cNvPr id="44" name="Rectangle: Rounded Corners 43">
            <a:extLst>
              <a:ext uri="{FF2B5EF4-FFF2-40B4-BE49-F238E27FC236}">
                <a16:creationId xmlns:a16="http://schemas.microsoft.com/office/drawing/2014/main" id="{798CA099-ED47-4021-AB3E-E394A9FA1D1F}"/>
              </a:ext>
            </a:extLst>
          </p:cNvPr>
          <p:cNvSpPr/>
          <p:nvPr/>
        </p:nvSpPr>
        <p:spPr>
          <a:xfrm>
            <a:off x="4754887" y="3437500"/>
            <a:ext cx="3122304" cy="347562"/>
          </a:xfrm>
          <a:prstGeom prst="roundRect">
            <a:avLst/>
          </a:prstGeom>
          <a:solidFill>
            <a:schemeClr val="bg1">
              <a:lumMod val="95000"/>
            </a:schemeClr>
          </a:solidFill>
          <a:ln/>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solidFill>
                  <a:schemeClr val="bg1">
                    <a:lumMod val="50000"/>
                  </a:schemeClr>
                </a:solidFill>
              </a:rPr>
              <a:t>Repeat password*</a:t>
            </a:r>
            <a:endParaRPr lang="en-DE" dirty="0">
              <a:solidFill>
                <a:schemeClr val="bg1">
                  <a:lumMod val="50000"/>
                </a:schemeClr>
              </a:solidFill>
            </a:endParaRPr>
          </a:p>
        </p:txBody>
      </p:sp>
      <p:sp>
        <p:nvSpPr>
          <p:cNvPr id="45" name="Rectangle: Rounded Corners 44">
            <a:extLst>
              <a:ext uri="{FF2B5EF4-FFF2-40B4-BE49-F238E27FC236}">
                <a16:creationId xmlns:a16="http://schemas.microsoft.com/office/drawing/2014/main" id="{44441866-CA21-4AA8-A870-29B957769D71}"/>
              </a:ext>
            </a:extLst>
          </p:cNvPr>
          <p:cNvSpPr/>
          <p:nvPr/>
        </p:nvSpPr>
        <p:spPr>
          <a:xfrm>
            <a:off x="1486115" y="2964521"/>
            <a:ext cx="3819309" cy="347562"/>
          </a:xfrm>
          <a:prstGeom prst="roundRect">
            <a:avLst/>
          </a:prstGeom>
          <a:solidFill>
            <a:schemeClr val="bg1">
              <a:lumMod val="95000"/>
            </a:schemeClr>
          </a:solidFill>
          <a:ln/>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solidFill>
                  <a:schemeClr val="tx1">
                    <a:lumMod val="50000"/>
                    <a:lumOff val="50000"/>
                  </a:schemeClr>
                </a:solidFill>
              </a:rPr>
              <a:t>Email address*</a:t>
            </a:r>
            <a:endParaRPr lang="en-DE" dirty="0">
              <a:solidFill>
                <a:schemeClr val="tx1">
                  <a:lumMod val="50000"/>
                  <a:lumOff val="50000"/>
                </a:schemeClr>
              </a:solidFill>
            </a:endParaRPr>
          </a:p>
        </p:txBody>
      </p:sp>
      <p:pic>
        <p:nvPicPr>
          <p:cNvPr id="46" name="Picture 45">
            <a:extLst>
              <a:ext uri="{FF2B5EF4-FFF2-40B4-BE49-F238E27FC236}">
                <a16:creationId xmlns:a16="http://schemas.microsoft.com/office/drawing/2014/main" id="{58CBB268-A977-4F62-B2D4-2B297C9AA68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29758" y="3344413"/>
            <a:ext cx="539701" cy="539701"/>
          </a:xfrm>
          <a:prstGeom prst="rect">
            <a:avLst/>
          </a:prstGeom>
        </p:spPr>
      </p:pic>
      <p:sp>
        <p:nvSpPr>
          <p:cNvPr id="47" name="TextBox 46">
            <a:extLst>
              <a:ext uri="{FF2B5EF4-FFF2-40B4-BE49-F238E27FC236}">
                <a16:creationId xmlns:a16="http://schemas.microsoft.com/office/drawing/2014/main" id="{A1ADEB1A-A921-42E1-B8FC-25C6AC1E48F8}"/>
              </a:ext>
            </a:extLst>
          </p:cNvPr>
          <p:cNvSpPr txBox="1"/>
          <p:nvPr/>
        </p:nvSpPr>
        <p:spPr>
          <a:xfrm>
            <a:off x="7951977" y="3369038"/>
            <a:ext cx="3318964" cy="1015663"/>
          </a:xfrm>
          <a:prstGeom prst="rect">
            <a:avLst/>
          </a:prstGeom>
          <a:noFill/>
        </p:spPr>
        <p:txBody>
          <a:bodyPr wrap="square">
            <a:spAutoFit/>
          </a:bodyPr>
          <a:lstStyle/>
          <a:p>
            <a:r>
              <a:rPr lang="en-US" sz="1200" dirty="0"/>
              <a:t>Your password must:</a:t>
            </a:r>
          </a:p>
          <a:p>
            <a:pPr>
              <a:buFont typeface="Arial" panose="020B0604020202020204" pitchFamily="34" charset="0"/>
              <a:buChar char="•"/>
            </a:pPr>
            <a:r>
              <a:rPr lang="en-US" sz="1200" b="1" dirty="0"/>
              <a:t> </a:t>
            </a:r>
            <a:r>
              <a:rPr lang="en-US" sz="1200" dirty="0"/>
              <a:t>Be</a:t>
            </a:r>
            <a:r>
              <a:rPr lang="en-US" sz="1200" b="1" dirty="0"/>
              <a:t> 8 and 16 characters</a:t>
            </a:r>
            <a:r>
              <a:rPr lang="en-US" sz="1200" dirty="0"/>
              <a:t> long</a:t>
            </a:r>
          </a:p>
          <a:p>
            <a:pPr>
              <a:buFont typeface="Arial" panose="020B0604020202020204" pitchFamily="34" charset="0"/>
              <a:buChar char="•"/>
            </a:pPr>
            <a:r>
              <a:rPr lang="en-US" sz="1200" dirty="0"/>
              <a:t> Include a</a:t>
            </a:r>
            <a:r>
              <a:rPr lang="en-US" sz="1200" b="1" dirty="0"/>
              <a:t> special character</a:t>
            </a:r>
            <a:r>
              <a:rPr lang="en-US" sz="1200" dirty="0"/>
              <a:t> (e.g., ! @ # $ % ^ &amp; *)</a:t>
            </a:r>
          </a:p>
          <a:p>
            <a:pPr>
              <a:buFont typeface="Arial" panose="020B0604020202020204" pitchFamily="34" charset="0"/>
              <a:buChar char="•"/>
            </a:pPr>
            <a:r>
              <a:rPr lang="en-US" sz="1200" dirty="0"/>
              <a:t> Contain at least </a:t>
            </a:r>
            <a:r>
              <a:rPr lang="en-US" sz="1200" b="1" dirty="0"/>
              <a:t>one number</a:t>
            </a:r>
            <a:r>
              <a:rPr lang="en-US" sz="1200" dirty="0"/>
              <a:t> (0–9)</a:t>
            </a:r>
          </a:p>
          <a:p>
            <a:pPr>
              <a:buFont typeface="Arial" panose="020B0604020202020204" pitchFamily="34" charset="0"/>
              <a:buChar char="•"/>
            </a:pPr>
            <a:r>
              <a:rPr lang="en-US" sz="1200" dirty="0"/>
              <a:t> Have at least </a:t>
            </a:r>
            <a:r>
              <a:rPr lang="en-US" sz="1200" b="1" dirty="0"/>
              <a:t>one uppercase letter</a:t>
            </a:r>
            <a:r>
              <a:rPr lang="en-US" sz="1200" dirty="0"/>
              <a:t> (A–Z)</a:t>
            </a:r>
          </a:p>
        </p:txBody>
      </p:sp>
      <p:sp>
        <p:nvSpPr>
          <p:cNvPr id="48" name="TextBox 47">
            <a:extLst>
              <a:ext uri="{FF2B5EF4-FFF2-40B4-BE49-F238E27FC236}">
                <a16:creationId xmlns:a16="http://schemas.microsoft.com/office/drawing/2014/main" id="{396255AE-3FA4-45E4-AC94-40945CF3A6AF}"/>
              </a:ext>
            </a:extLst>
          </p:cNvPr>
          <p:cNvSpPr txBox="1"/>
          <p:nvPr/>
        </p:nvSpPr>
        <p:spPr>
          <a:xfrm>
            <a:off x="7948394" y="1899828"/>
            <a:ext cx="2829825" cy="830997"/>
          </a:xfrm>
          <a:prstGeom prst="rect">
            <a:avLst/>
          </a:prstGeom>
          <a:noFill/>
        </p:spPr>
        <p:txBody>
          <a:bodyPr wrap="square">
            <a:spAutoFit/>
          </a:bodyPr>
          <a:lstStyle/>
          <a:p>
            <a:r>
              <a:rPr lang="en-US" sz="1200" dirty="0"/>
              <a:t>We support all genders and identities. For simplicity, our list is shortened</a:t>
            </a:r>
            <a:br>
              <a:rPr lang="en-US" sz="1200" dirty="0"/>
            </a:br>
            <a:r>
              <a:rPr lang="en-US" sz="1200" dirty="0"/>
              <a:t>—please select the best fit for you.</a:t>
            </a:r>
          </a:p>
          <a:p>
            <a:r>
              <a:rPr lang="en-US" sz="1200" dirty="0"/>
              <a:t>Your identity matters to us!</a:t>
            </a:r>
          </a:p>
        </p:txBody>
      </p:sp>
      <p:sp>
        <p:nvSpPr>
          <p:cNvPr id="49" name="Rectangle: Rounded Corners 48">
            <a:extLst>
              <a:ext uri="{FF2B5EF4-FFF2-40B4-BE49-F238E27FC236}">
                <a16:creationId xmlns:a16="http://schemas.microsoft.com/office/drawing/2014/main" id="{96454165-CDC3-4FEC-A118-8500DD89CF9B}"/>
              </a:ext>
            </a:extLst>
          </p:cNvPr>
          <p:cNvSpPr/>
          <p:nvPr/>
        </p:nvSpPr>
        <p:spPr>
          <a:xfrm>
            <a:off x="5457824" y="2945931"/>
            <a:ext cx="2419365" cy="347562"/>
          </a:xfrm>
          <a:prstGeom prst="roundRect">
            <a:avLst/>
          </a:prstGeom>
          <a:solidFill>
            <a:schemeClr val="bg1">
              <a:lumMod val="95000"/>
            </a:schemeClr>
          </a:solidFill>
          <a:ln/>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solidFill>
                  <a:schemeClr val="tx1">
                    <a:lumMod val="50000"/>
                    <a:lumOff val="50000"/>
                  </a:schemeClr>
                </a:solidFill>
              </a:rPr>
              <a:t>Phone number</a:t>
            </a:r>
            <a:endParaRPr lang="en-DE" dirty="0">
              <a:solidFill>
                <a:schemeClr val="tx1">
                  <a:lumMod val="50000"/>
                  <a:lumOff val="50000"/>
                </a:schemeClr>
              </a:solidFill>
            </a:endParaRPr>
          </a:p>
        </p:txBody>
      </p:sp>
      <p:sp>
        <p:nvSpPr>
          <p:cNvPr id="50" name="Rectangle: Rounded Corners 49">
            <a:extLst>
              <a:ext uri="{FF2B5EF4-FFF2-40B4-BE49-F238E27FC236}">
                <a16:creationId xmlns:a16="http://schemas.microsoft.com/office/drawing/2014/main" id="{91D20579-A560-4289-9706-B6779BB7C1A4}"/>
              </a:ext>
            </a:extLst>
          </p:cNvPr>
          <p:cNvSpPr/>
          <p:nvPr/>
        </p:nvSpPr>
        <p:spPr>
          <a:xfrm>
            <a:off x="4489270" y="5235264"/>
            <a:ext cx="3213457" cy="559837"/>
          </a:xfrm>
          <a:prstGeom prst="roundRect">
            <a:avLst/>
          </a:prstGeom>
          <a:solidFill>
            <a:schemeClr val="bg1">
              <a:lumMod val="75000"/>
            </a:schemeClr>
          </a:solidFill>
          <a:ln w="9525" cap="flat" cmpd="sng" algn="ctr">
            <a:noFill/>
            <a:prstDash val="solid"/>
            <a:round/>
            <a:headEnd type="none" w="med" len="med"/>
            <a:tailEnd type="none" w="med" len="med"/>
          </a:ln>
          <a:effectLst>
            <a:glow>
              <a:srgbClr val="D6BE8E">
                <a:alpha val="40000"/>
              </a:srgbClr>
            </a:glow>
            <a:outerShdw blurRad="50800" dist="38100" dir="2700000" algn="tl" rotWithShape="0">
              <a:prstClr val="black">
                <a:alpha val="40000"/>
              </a:prstClr>
            </a:outerShdw>
            <a:reflection stA="0" endPos="65000" dist="50800" dir="5400000" sy="-100000" algn="bl" rotWithShape="0"/>
            <a:softEdge rad="1270000"/>
          </a:effectLst>
          <a:scene3d>
            <a:camera prst="orthographicFront">
              <a:rot lat="0" lon="0" rev="0"/>
            </a:camera>
            <a:lightRig rig="glow" dir="t">
              <a:rot lat="0" lon="0" rev="4800000"/>
            </a:lightRig>
          </a:scene3d>
          <a:sp3d prstMaterial="matte">
            <a:bevelT w="127000" h="63500" prst="coolSlant"/>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2400" b="1" dirty="0">
                <a:solidFill>
                  <a:schemeClr val="bg1"/>
                </a:solidFill>
              </a:rPr>
              <a:t>Register</a:t>
            </a:r>
            <a:endParaRPr lang="en-DE" sz="2400" b="1" dirty="0">
              <a:solidFill>
                <a:schemeClr val="bg1"/>
              </a:solidFill>
            </a:endParaRPr>
          </a:p>
        </p:txBody>
      </p:sp>
      <p:sp>
        <p:nvSpPr>
          <p:cNvPr id="28" name="Rectangle 27">
            <a:extLst>
              <a:ext uri="{FF2B5EF4-FFF2-40B4-BE49-F238E27FC236}">
                <a16:creationId xmlns:a16="http://schemas.microsoft.com/office/drawing/2014/main" id="{63E4D466-CD19-4A86-BA41-CA3B7BCC247E}"/>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Therapists</a:t>
            </a:r>
            <a:endParaRPr lang="en-DE" dirty="0">
              <a:solidFill>
                <a:schemeClr val="bg2">
                  <a:lumMod val="50000"/>
                </a:schemeClr>
              </a:solidFill>
            </a:endParaRPr>
          </a:p>
        </p:txBody>
      </p:sp>
      <p:sp>
        <p:nvSpPr>
          <p:cNvPr id="29" name="Rectangle 28">
            <a:extLst>
              <a:ext uri="{FF2B5EF4-FFF2-40B4-BE49-F238E27FC236}">
                <a16:creationId xmlns:a16="http://schemas.microsoft.com/office/drawing/2014/main" id="{0AB0D7B7-BA45-4B49-A0EF-EAC134BBBAF0}"/>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31" name="Rectangle 30">
            <a:extLst>
              <a:ext uri="{FF2B5EF4-FFF2-40B4-BE49-F238E27FC236}">
                <a16:creationId xmlns:a16="http://schemas.microsoft.com/office/drawing/2014/main" id="{428075A6-4A95-4BC4-A2D9-5356909A1B2F}"/>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32" name="Rectangle 31">
            <a:extLst>
              <a:ext uri="{FF2B5EF4-FFF2-40B4-BE49-F238E27FC236}">
                <a16:creationId xmlns:a16="http://schemas.microsoft.com/office/drawing/2014/main" id="{54254205-B352-4CDB-9CE7-9743FC79D4F3}"/>
              </a:ext>
            </a:extLst>
          </p:cNvPr>
          <p:cNvSpPr/>
          <p:nvPr/>
        </p:nvSpPr>
        <p:spPr>
          <a:xfrm>
            <a:off x="10970637" y="0"/>
            <a:ext cx="894791"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in</a:t>
            </a:r>
            <a:endParaRPr lang="en-DE" dirty="0">
              <a:solidFill>
                <a:schemeClr val="bg2">
                  <a:lumMod val="50000"/>
                </a:schemeClr>
              </a:solidFill>
            </a:endParaRPr>
          </a:p>
        </p:txBody>
      </p:sp>
      <p:sp>
        <p:nvSpPr>
          <p:cNvPr id="33" name="Rectangle 32">
            <a:extLst>
              <a:ext uri="{FF2B5EF4-FFF2-40B4-BE49-F238E27FC236}">
                <a16:creationId xmlns:a16="http://schemas.microsoft.com/office/drawing/2014/main" id="{5275D950-C8B3-4B1D-82CC-FEB086260705}"/>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35" name="Rectangle: Rounded Corners 34">
            <a:extLst>
              <a:ext uri="{FF2B5EF4-FFF2-40B4-BE49-F238E27FC236}">
                <a16:creationId xmlns:a16="http://schemas.microsoft.com/office/drawing/2014/main" id="{84E8BD6A-CD9F-41B4-8BD8-CCEA3F524F73}"/>
              </a:ext>
            </a:extLst>
          </p:cNvPr>
          <p:cNvSpPr/>
          <p:nvPr/>
        </p:nvSpPr>
        <p:spPr>
          <a:xfrm>
            <a:off x="5857890" y="2454362"/>
            <a:ext cx="2019300" cy="347562"/>
          </a:xfrm>
          <a:prstGeom prst="roundRect">
            <a:avLst/>
          </a:prstGeom>
          <a:solidFill>
            <a:schemeClr val="bg1">
              <a:lumMod val="95000"/>
            </a:schemeClr>
          </a:solidFill>
          <a:ln/>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solidFill>
                  <a:schemeClr val="bg1">
                    <a:lumMod val="50000"/>
                  </a:schemeClr>
                </a:solidFill>
              </a:rPr>
              <a:t>Age*</a:t>
            </a:r>
            <a:endParaRPr lang="en-DE" dirty="0">
              <a:solidFill>
                <a:schemeClr val="bg1">
                  <a:lumMod val="50000"/>
                </a:schemeClr>
              </a:solidFill>
            </a:endParaRPr>
          </a:p>
        </p:txBody>
      </p:sp>
      <p:sp>
        <p:nvSpPr>
          <p:cNvPr id="36" name="Rectangle 35">
            <a:extLst>
              <a:ext uri="{FF2B5EF4-FFF2-40B4-BE49-F238E27FC236}">
                <a16:creationId xmlns:a16="http://schemas.microsoft.com/office/drawing/2014/main" id="{D6A52636-27A4-4ACB-8A7B-BB91651E0085}"/>
              </a:ext>
            </a:extLst>
          </p:cNvPr>
          <p:cNvSpPr/>
          <p:nvPr/>
        </p:nvSpPr>
        <p:spPr>
          <a:xfrm>
            <a:off x="1029757" y="1736521"/>
            <a:ext cx="10241183" cy="3296548"/>
          </a:xfrm>
          <a:prstGeom prst="rect">
            <a:avLst/>
          </a:prstGeom>
          <a:solidFill>
            <a:schemeClr val="bg1"/>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Tree>
    <p:extLst>
      <p:ext uri="{BB962C8B-B14F-4D97-AF65-F5344CB8AC3E}">
        <p14:creationId xmlns:p14="http://schemas.microsoft.com/office/powerpoint/2010/main" val="2841216967"/>
      </p:ext>
    </p:extLst>
  </p:cSld>
  <p:clrMapOvr>
    <a:masterClrMapping/>
  </p:clrMapOvr>
  <p:transition spd="slow" advTm="0"/>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C1FB7BD7-D226-4D05-AF2F-CE8DB7796058}"/>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a14:imgEffect>
                    <a14:imgEffect>
                      <a14:colorTemperature colorTemp="7200"/>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4" name="Rectangle 3">
            <a:extLst>
              <a:ext uri="{FF2B5EF4-FFF2-40B4-BE49-F238E27FC236}">
                <a16:creationId xmlns:a16="http://schemas.microsoft.com/office/drawing/2014/main" id="{649BC03F-C5F7-4894-AE30-4A04C957ED66}"/>
              </a:ext>
            </a:extLst>
          </p:cNvPr>
          <p:cNvSpPr/>
          <p:nvPr/>
        </p:nvSpPr>
        <p:spPr>
          <a:xfrm>
            <a:off x="0" y="0"/>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Join us</a:t>
            </a:r>
            <a:endParaRPr lang="en-DE" u="sng" dirty="0">
              <a:solidFill>
                <a:srgbClr val="FF75FF"/>
              </a:solidFill>
            </a:endParaRPr>
          </a:p>
        </p:txBody>
      </p:sp>
      <p:sp>
        <p:nvSpPr>
          <p:cNvPr id="36" name="Rectangle: Rounded Corners 35">
            <a:extLst>
              <a:ext uri="{FF2B5EF4-FFF2-40B4-BE49-F238E27FC236}">
                <a16:creationId xmlns:a16="http://schemas.microsoft.com/office/drawing/2014/main" id="{C77C027B-3AD8-4F00-BF0B-7315ED67A9DD}"/>
              </a:ext>
            </a:extLst>
          </p:cNvPr>
          <p:cNvSpPr/>
          <p:nvPr/>
        </p:nvSpPr>
        <p:spPr>
          <a:xfrm>
            <a:off x="2580540" y="4405199"/>
            <a:ext cx="4208151" cy="347562"/>
          </a:xfrm>
          <a:prstGeom prst="roundRect">
            <a:avLst/>
          </a:prstGeom>
          <a:solidFill>
            <a:schemeClr val="bg1">
              <a:lumMod val="95000"/>
            </a:schemeClr>
          </a:solidFill>
          <a:ln/>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solidFill>
                  <a:schemeClr val="tx1">
                    <a:lumMod val="85000"/>
                    <a:lumOff val="15000"/>
                  </a:schemeClr>
                </a:solidFill>
              </a:rPr>
              <a:t>I am 12</a:t>
            </a:r>
            <a:endParaRPr lang="en-DE" dirty="0">
              <a:solidFill>
                <a:schemeClr val="tx1">
                  <a:lumMod val="85000"/>
                  <a:lumOff val="15000"/>
                </a:schemeClr>
              </a:solidFill>
            </a:endParaRPr>
          </a:p>
        </p:txBody>
      </p:sp>
      <p:sp>
        <p:nvSpPr>
          <p:cNvPr id="40" name="Rectangle: Rounded Corners 39">
            <a:extLst>
              <a:ext uri="{FF2B5EF4-FFF2-40B4-BE49-F238E27FC236}">
                <a16:creationId xmlns:a16="http://schemas.microsoft.com/office/drawing/2014/main" id="{A54E712C-7386-40B2-BD58-715ADF5EDC28}"/>
              </a:ext>
            </a:extLst>
          </p:cNvPr>
          <p:cNvSpPr/>
          <p:nvPr/>
        </p:nvSpPr>
        <p:spPr>
          <a:xfrm>
            <a:off x="1486114" y="3433941"/>
            <a:ext cx="3122305" cy="347562"/>
          </a:xfrm>
          <a:prstGeom prst="roundRect">
            <a:avLst/>
          </a:prstGeom>
          <a:solidFill>
            <a:schemeClr val="bg1">
              <a:lumMod val="95000"/>
            </a:schemeClr>
          </a:solidFill>
          <a:ln/>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solidFill>
                  <a:schemeClr val="tx1">
                    <a:lumMod val="85000"/>
                    <a:lumOff val="15000"/>
                  </a:schemeClr>
                </a:solidFill>
              </a:rPr>
              <a:t>Besties4EVER!!!</a:t>
            </a:r>
            <a:endParaRPr lang="en-DE" dirty="0">
              <a:solidFill>
                <a:schemeClr val="bg1">
                  <a:lumMod val="50000"/>
                </a:schemeClr>
              </a:solidFill>
            </a:endParaRPr>
          </a:p>
        </p:txBody>
      </p:sp>
      <p:sp>
        <p:nvSpPr>
          <p:cNvPr id="43" name="Rectangle: Rounded Corners 42">
            <a:extLst>
              <a:ext uri="{FF2B5EF4-FFF2-40B4-BE49-F238E27FC236}">
                <a16:creationId xmlns:a16="http://schemas.microsoft.com/office/drawing/2014/main" id="{3C9D305A-3B0D-46F0-BE59-1C0BE79F577B}"/>
              </a:ext>
            </a:extLst>
          </p:cNvPr>
          <p:cNvSpPr/>
          <p:nvPr/>
        </p:nvSpPr>
        <p:spPr>
          <a:xfrm>
            <a:off x="4754887" y="3437500"/>
            <a:ext cx="3122304" cy="347562"/>
          </a:xfrm>
          <a:prstGeom prst="roundRect">
            <a:avLst/>
          </a:prstGeom>
          <a:solidFill>
            <a:schemeClr val="bg1">
              <a:lumMod val="95000"/>
            </a:schemeClr>
          </a:solidFill>
          <a:ln/>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solidFill>
                  <a:schemeClr val="tx1">
                    <a:lumMod val="85000"/>
                    <a:lumOff val="15000"/>
                  </a:schemeClr>
                </a:solidFill>
              </a:rPr>
              <a:t>Besties4EVER!!!</a:t>
            </a:r>
            <a:endParaRPr lang="en-DE" dirty="0">
              <a:solidFill>
                <a:schemeClr val="bg1">
                  <a:lumMod val="50000"/>
                </a:schemeClr>
              </a:solidFill>
            </a:endParaRPr>
          </a:p>
        </p:txBody>
      </p:sp>
      <p:sp>
        <p:nvSpPr>
          <p:cNvPr id="28" name="Rectangle: Rounded Corners 27">
            <a:extLst>
              <a:ext uri="{FF2B5EF4-FFF2-40B4-BE49-F238E27FC236}">
                <a16:creationId xmlns:a16="http://schemas.microsoft.com/office/drawing/2014/main" id="{A4C30CB7-28D9-47E3-893F-A394FA81E351}"/>
              </a:ext>
            </a:extLst>
          </p:cNvPr>
          <p:cNvSpPr/>
          <p:nvPr/>
        </p:nvSpPr>
        <p:spPr>
          <a:xfrm>
            <a:off x="1486115" y="2472466"/>
            <a:ext cx="4208151" cy="347562"/>
          </a:xfrm>
          <a:prstGeom prst="roundRect">
            <a:avLst/>
          </a:prstGeom>
          <a:solidFill>
            <a:schemeClr val="bg1">
              <a:lumMod val="95000"/>
            </a:schemeClr>
          </a:solidFill>
          <a:ln/>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solidFill>
                  <a:schemeClr val="tx1">
                    <a:lumMod val="85000"/>
                    <a:lumOff val="15000"/>
                  </a:schemeClr>
                </a:solidFill>
              </a:rPr>
              <a:t>Kitaibelite 30, Berlin 10034</a:t>
            </a:r>
            <a:endParaRPr lang="en-DE" dirty="0">
              <a:solidFill>
                <a:schemeClr val="tx1">
                  <a:lumMod val="85000"/>
                  <a:lumOff val="15000"/>
                </a:schemeClr>
              </a:solidFill>
            </a:endParaRPr>
          </a:p>
        </p:txBody>
      </p:sp>
      <p:sp>
        <p:nvSpPr>
          <p:cNvPr id="29" name="Rectangle: Rounded Corners 28">
            <a:extLst>
              <a:ext uri="{FF2B5EF4-FFF2-40B4-BE49-F238E27FC236}">
                <a16:creationId xmlns:a16="http://schemas.microsoft.com/office/drawing/2014/main" id="{00838120-A2A1-4403-B650-B61D7E4B3C6B}"/>
              </a:ext>
            </a:extLst>
          </p:cNvPr>
          <p:cNvSpPr/>
          <p:nvPr/>
        </p:nvSpPr>
        <p:spPr>
          <a:xfrm>
            <a:off x="3674967" y="1967765"/>
            <a:ext cx="2019300" cy="347562"/>
          </a:xfrm>
          <a:prstGeom prst="roundRect">
            <a:avLst/>
          </a:prstGeom>
          <a:solidFill>
            <a:schemeClr val="bg1">
              <a:lumMod val="95000"/>
            </a:schemeClr>
          </a:solidFill>
          <a:ln/>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solidFill>
                  <a:schemeClr val="tx1">
                    <a:lumMod val="85000"/>
                    <a:lumOff val="15000"/>
                  </a:schemeClr>
                </a:solidFill>
              </a:rPr>
              <a:t>Anniston</a:t>
            </a:r>
            <a:endParaRPr lang="en-DE" dirty="0">
              <a:solidFill>
                <a:schemeClr val="tx1">
                  <a:lumMod val="85000"/>
                  <a:lumOff val="15000"/>
                </a:schemeClr>
              </a:solidFill>
            </a:endParaRPr>
          </a:p>
        </p:txBody>
      </p:sp>
      <p:sp>
        <p:nvSpPr>
          <p:cNvPr id="31" name="Rectangle: Rounded Corners 30">
            <a:extLst>
              <a:ext uri="{FF2B5EF4-FFF2-40B4-BE49-F238E27FC236}">
                <a16:creationId xmlns:a16="http://schemas.microsoft.com/office/drawing/2014/main" id="{A5C891F3-649F-4FE8-9F49-03C9494405E3}"/>
              </a:ext>
            </a:extLst>
          </p:cNvPr>
          <p:cNvSpPr/>
          <p:nvPr/>
        </p:nvSpPr>
        <p:spPr>
          <a:xfrm>
            <a:off x="1486116" y="1969222"/>
            <a:ext cx="2019300" cy="347562"/>
          </a:xfrm>
          <a:prstGeom prst="roundRect">
            <a:avLst/>
          </a:prstGeom>
          <a:solidFill>
            <a:schemeClr val="bg1">
              <a:lumMod val="95000"/>
            </a:schemeClr>
          </a:solidFill>
          <a:ln/>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solidFill>
                  <a:schemeClr val="tx1">
                    <a:lumMod val="85000"/>
                    <a:lumOff val="15000"/>
                  </a:schemeClr>
                </a:solidFill>
              </a:rPr>
              <a:t>Stephany</a:t>
            </a:r>
            <a:endParaRPr lang="en-DE" dirty="0">
              <a:solidFill>
                <a:schemeClr val="tx1">
                  <a:lumMod val="85000"/>
                  <a:lumOff val="15000"/>
                </a:schemeClr>
              </a:solidFill>
            </a:endParaRPr>
          </a:p>
        </p:txBody>
      </p:sp>
      <p:sp>
        <p:nvSpPr>
          <p:cNvPr id="33" name="Rectangle: Rounded Corners 32">
            <a:extLst>
              <a:ext uri="{FF2B5EF4-FFF2-40B4-BE49-F238E27FC236}">
                <a16:creationId xmlns:a16="http://schemas.microsoft.com/office/drawing/2014/main" id="{5203C035-0E56-47A5-8575-59E97117DCAD}"/>
              </a:ext>
            </a:extLst>
          </p:cNvPr>
          <p:cNvSpPr/>
          <p:nvPr/>
        </p:nvSpPr>
        <p:spPr>
          <a:xfrm>
            <a:off x="5857890" y="1958636"/>
            <a:ext cx="2019300" cy="347562"/>
          </a:xfrm>
          <a:prstGeom prst="roundRect">
            <a:avLst/>
          </a:prstGeom>
          <a:solidFill>
            <a:schemeClr val="bg1">
              <a:lumMod val="95000"/>
            </a:schemeClr>
          </a:solidFill>
          <a:ln/>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solidFill>
                  <a:schemeClr val="tx1">
                    <a:lumMod val="85000"/>
                    <a:lumOff val="15000"/>
                  </a:schemeClr>
                </a:solidFill>
              </a:rPr>
              <a:t>Female</a:t>
            </a:r>
            <a:endParaRPr lang="en-DE" dirty="0">
              <a:solidFill>
                <a:schemeClr val="tx1">
                  <a:lumMod val="85000"/>
                  <a:lumOff val="15000"/>
                </a:schemeClr>
              </a:solidFill>
            </a:endParaRPr>
          </a:p>
        </p:txBody>
      </p:sp>
      <p:sp>
        <p:nvSpPr>
          <p:cNvPr id="35" name="Isosceles Triangle 34">
            <a:extLst>
              <a:ext uri="{FF2B5EF4-FFF2-40B4-BE49-F238E27FC236}">
                <a16:creationId xmlns:a16="http://schemas.microsoft.com/office/drawing/2014/main" id="{0790D929-DD87-4C90-AEE4-CBFB306800BA}"/>
              </a:ext>
            </a:extLst>
          </p:cNvPr>
          <p:cNvSpPr/>
          <p:nvPr/>
        </p:nvSpPr>
        <p:spPr>
          <a:xfrm flipV="1">
            <a:off x="7649750" y="2070111"/>
            <a:ext cx="174701" cy="139958"/>
          </a:xfrm>
          <a:prstGeom prst="triangle">
            <a:avLst/>
          </a:prstGeom>
          <a:solidFill>
            <a:schemeClr val="bg1">
              <a:lumMod val="50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DE"/>
          </a:p>
        </p:txBody>
      </p:sp>
      <p:pic>
        <p:nvPicPr>
          <p:cNvPr id="26" name="Picture 25">
            <a:extLst>
              <a:ext uri="{FF2B5EF4-FFF2-40B4-BE49-F238E27FC236}">
                <a16:creationId xmlns:a16="http://schemas.microsoft.com/office/drawing/2014/main" id="{E97C5020-A600-466E-913C-709E6EB3D87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33953" y="3484801"/>
            <a:ext cx="278927" cy="278927"/>
          </a:xfrm>
          <a:prstGeom prst="rect">
            <a:avLst/>
          </a:prstGeom>
        </p:spPr>
      </p:pic>
      <p:sp>
        <p:nvSpPr>
          <p:cNvPr id="27" name="Rectangle: Rounded Corners 26">
            <a:extLst>
              <a:ext uri="{FF2B5EF4-FFF2-40B4-BE49-F238E27FC236}">
                <a16:creationId xmlns:a16="http://schemas.microsoft.com/office/drawing/2014/main" id="{17ED1433-FCC5-4AC7-847E-6908429415F8}"/>
              </a:ext>
            </a:extLst>
          </p:cNvPr>
          <p:cNvSpPr/>
          <p:nvPr/>
        </p:nvSpPr>
        <p:spPr>
          <a:xfrm>
            <a:off x="2580541" y="3916445"/>
            <a:ext cx="4208151" cy="347562"/>
          </a:xfrm>
          <a:prstGeom prst="roundRect">
            <a:avLst/>
          </a:prstGeom>
          <a:solidFill>
            <a:schemeClr val="bg1">
              <a:lumMod val="95000"/>
            </a:schemeClr>
          </a:solidFill>
          <a:ln/>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solidFill>
                  <a:schemeClr val="tx1">
                    <a:lumMod val="85000"/>
                    <a:lumOff val="15000"/>
                  </a:schemeClr>
                </a:solidFill>
              </a:rPr>
              <a:t>How old are you?</a:t>
            </a:r>
            <a:endParaRPr lang="en-DE" dirty="0">
              <a:solidFill>
                <a:schemeClr val="tx1">
                  <a:lumMod val="85000"/>
                  <a:lumOff val="15000"/>
                </a:schemeClr>
              </a:solidFill>
            </a:endParaRPr>
          </a:p>
        </p:txBody>
      </p:sp>
      <p:sp>
        <p:nvSpPr>
          <p:cNvPr id="37" name="TextBox 36">
            <a:extLst>
              <a:ext uri="{FF2B5EF4-FFF2-40B4-BE49-F238E27FC236}">
                <a16:creationId xmlns:a16="http://schemas.microsoft.com/office/drawing/2014/main" id="{16AC57B1-D5E5-4C25-B4C9-AB5FC5346A81}"/>
              </a:ext>
            </a:extLst>
          </p:cNvPr>
          <p:cNvSpPr txBox="1"/>
          <p:nvPr/>
        </p:nvSpPr>
        <p:spPr>
          <a:xfrm>
            <a:off x="7951977" y="3369038"/>
            <a:ext cx="3318964" cy="1015663"/>
          </a:xfrm>
          <a:prstGeom prst="rect">
            <a:avLst/>
          </a:prstGeom>
          <a:noFill/>
        </p:spPr>
        <p:txBody>
          <a:bodyPr wrap="square">
            <a:spAutoFit/>
          </a:bodyPr>
          <a:lstStyle/>
          <a:p>
            <a:r>
              <a:rPr lang="en-US" sz="1200" dirty="0"/>
              <a:t>Your password must:</a:t>
            </a:r>
          </a:p>
          <a:p>
            <a:pPr>
              <a:buFont typeface="Arial" panose="020B0604020202020204" pitchFamily="34" charset="0"/>
              <a:buChar char="•"/>
            </a:pPr>
            <a:r>
              <a:rPr lang="en-US" sz="1200" b="1" dirty="0"/>
              <a:t> </a:t>
            </a:r>
            <a:r>
              <a:rPr lang="en-US" sz="1200" dirty="0"/>
              <a:t>Be</a:t>
            </a:r>
            <a:r>
              <a:rPr lang="en-US" sz="1200" b="1" dirty="0"/>
              <a:t> 8 and 16 characters</a:t>
            </a:r>
            <a:r>
              <a:rPr lang="en-US" sz="1200" dirty="0"/>
              <a:t> long</a:t>
            </a:r>
          </a:p>
          <a:p>
            <a:pPr>
              <a:buFont typeface="Arial" panose="020B0604020202020204" pitchFamily="34" charset="0"/>
              <a:buChar char="•"/>
            </a:pPr>
            <a:r>
              <a:rPr lang="en-US" sz="1200" dirty="0"/>
              <a:t> Include a</a:t>
            </a:r>
            <a:r>
              <a:rPr lang="en-US" sz="1200" b="1" dirty="0"/>
              <a:t> special character</a:t>
            </a:r>
            <a:r>
              <a:rPr lang="en-US" sz="1200" dirty="0"/>
              <a:t> (e.g., ! @ # $ % ^ &amp; *)</a:t>
            </a:r>
          </a:p>
          <a:p>
            <a:pPr>
              <a:buFont typeface="Arial" panose="020B0604020202020204" pitchFamily="34" charset="0"/>
              <a:buChar char="•"/>
            </a:pPr>
            <a:r>
              <a:rPr lang="en-US" sz="1200" dirty="0"/>
              <a:t> Contain at least </a:t>
            </a:r>
            <a:r>
              <a:rPr lang="en-US" sz="1200" b="1" dirty="0"/>
              <a:t>one number</a:t>
            </a:r>
            <a:r>
              <a:rPr lang="en-US" sz="1200" dirty="0"/>
              <a:t> (0–9)</a:t>
            </a:r>
          </a:p>
          <a:p>
            <a:pPr>
              <a:buFont typeface="Arial" panose="020B0604020202020204" pitchFamily="34" charset="0"/>
              <a:buChar char="•"/>
            </a:pPr>
            <a:r>
              <a:rPr lang="en-US" sz="1200" dirty="0"/>
              <a:t> Have at least </a:t>
            </a:r>
            <a:r>
              <a:rPr lang="en-US" sz="1200" b="1" dirty="0"/>
              <a:t>one uppercase letter</a:t>
            </a:r>
            <a:r>
              <a:rPr lang="en-US" sz="1200" dirty="0"/>
              <a:t> (A–Z)</a:t>
            </a:r>
          </a:p>
        </p:txBody>
      </p:sp>
      <p:sp>
        <p:nvSpPr>
          <p:cNvPr id="38" name="TextBox 37">
            <a:extLst>
              <a:ext uri="{FF2B5EF4-FFF2-40B4-BE49-F238E27FC236}">
                <a16:creationId xmlns:a16="http://schemas.microsoft.com/office/drawing/2014/main" id="{F8B59351-D569-4E18-82F1-626DE06E1143}"/>
              </a:ext>
            </a:extLst>
          </p:cNvPr>
          <p:cNvSpPr txBox="1"/>
          <p:nvPr/>
        </p:nvSpPr>
        <p:spPr>
          <a:xfrm>
            <a:off x="7948394" y="1899828"/>
            <a:ext cx="2829825" cy="830997"/>
          </a:xfrm>
          <a:prstGeom prst="rect">
            <a:avLst/>
          </a:prstGeom>
          <a:noFill/>
        </p:spPr>
        <p:txBody>
          <a:bodyPr wrap="square">
            <a:spAutoFit/>
          </a:bodyPr>
          <a:lstStyle/>
          <a:p>
            <a:r>
              <a:rPr lang="en-US" sz="1200" dirty="0"/>
              <a:t>We support all genders and identities. For simplicity, our list is shortened</a:t>
            </a:r>
            <a:br>
              <a:rPr lang="en-US" sz="1200" dirty="0"/>
            </a:br>
            <a:r>
              <a:rPr lang="en-US" sz="1200" dirty="0"/>
              <a:t>—please select the best fit for you.</a:t>
            </a:r>
          </a:p>
          <a:p>
            <a:r>
              <a:rPr lang="en-US" sz="1200" dirty="0"/>
              <a:t>Your identity matters to us!</a:t>
            </a:r>
          </a:p>
        </p:txBody>
      </p:sp>
      <p:sp>
        <p:nvSpPr>
          <p:cNvPr id="30" name="Rectangle: Rounded Corners 29">
            <a:extLst>
              <a:ext uri="{FF2B5EF4-FFF2-40B4-BE49-F238E27FC236}">
                <a16:creationId xmlns:a16="http://schemas.microsoft.com/office/drawing/2014/main" id="{B8B8B294-7A35-4559-8410-547E9B7B9DFF}"/>
              </a:ext>
            </a:extLst>
          </p:cNvPr>
          <p:cNvSpPr/>
          <p:nvPr/>
        </p:nvSpPr>
        <p:spPr>
          <a:xfrm>
            <a:off x="1486115" y="2964521"/>
            <a:ext cx="3819309" cy="347562"/>
          </a:xfrm>
          <a:prstGeom prst="roundRect">
            <a:avLst/>
          </a:prstGeom>
          <a:solidFill>
            <a:schemeClr val="bg1">
              <a:lumMod val="95000"/>
            </a:schemeClr>
          </a:solidFill>
          <a:ln/>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solidFill>
                  <a:schemeClr val="tx1">
                    <a:lumMod val="85000"/>
                    <a:lumOff val="15000"/>
                  </a:schemeClr>
                </a:solidFill>
              </a:rPr>
              <a:t>XXXXXXXXXXXX@gmail.com</a:t>
            </a:r>
            <a:endParaRPr lang="en-DE" dirty="0">
              <a:solidFill>
                <a:schemeClr val="tx1">
                  <a:lumMod val="85000"/>
                  <a:lumOff val="15000"/>
                </a:schemeClr>
              </a:solidFill>
            </a:endParaRPr>
          </a:p>
        </p:txBody>
      </p:sp>
      <p:sp>
        <p:nvSpPr>
          <p:cNvPr id="34" name="Rectangle: Rounded Corners 33">
            <a:extLst>
              <a:ext uri="{FF2B5EF4-FFF2-40B4-BE49-F238E27FC236}">
                <a16:creationId xmlns:a16="http://schemas.microsoft.com/office/drawing/2014/main" id="{693B4A6A-D171-46F0-B71F-A4CAC30E0B35}"/>
              </a:ext>
            </a:extLst>
          </p:cNvPr>
          <p:cNvSpPr/>
          <p:nvPr/>
        </p:nvSpPr>
        <p:spPr>
          <a:xfrm>
            <a:off x="5457824" y="2945931"/>
            <a:ext cx="2419365" cy="347562"/>
          </a:xfrm>
          <a:prstGeom prst="roundRect">
            <a:avLst/>
          </a:prstGeom>
          <a:solidFill>
            <a:schemeClr val="bg1">
              <a:lumMod val="95000"/>
            </a:schemeClr>
          </a:solidFill>
          <a:ln/>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solidFill>
                  <a:schemeClr val="tx1">
                    <a:lumMod val="85000"/>
                    <a:lumOff val="15000"/>
                  </a:schemeClr>
                </a:solidFill>
              </a:rPr>
              <a:t>+49 XXX </a:t>
            </a:r>
            <a:r>
              <a:rPr lang="en-US" dirty="0" err="1">
                <a:solidFill>
                  <a:schemeClr val="tx1">
                    <a:lumMod val="85000"/>
                    <a:lumOff val="15000"/>
                  </a:schemeClr>
                </a:solidFill>
              </a:rPr>
              <a:t>XXX</a:t>
            </a:r>
            <a:r>
              <a:rPr lang="en-US" dirty="0">
                <a:solidFill>
                  <a:schemeClr val="tx1">
                    <a:lumMod val="85000"/>
                    <a:lumOff val="15000"/>
                  </a:schemeClr>
                </a:solidFill>
              </a:rPr>
              <a:t> XXXX</a:t>
            </a:r>
            <a:endParaRPr lang="en-DE" dirty="0">
              <a:solidFill>
                <a:schemeClr val="tx1">
                  <a:lumMod val="85000"/>
                  <a:lumOff val="15000"/>
                </a:schemeClr>
              </a:solidFill>
            </a:endParaRPr>
          </a:p>
        </p:txBody>
      </p:sp>
      <p:sp>
        <p:nvSpPr>
          <p:cNvPr id="44" name="Rectangle: Rounded Corners 43">
            <a:extLst>
              <a:ext uri="{FF2B5EF4-FFF2-40B4-BE49-F238E27FC236}">
                <a16:creationId xmlns:a16="http://schemas.microsoft.com/office/drawing/2014/main" id="{30923DD3-82E8-4FAD-B43B-BEFA2884BCC5}"/>
              </a:ext>
            </a:extLst>
          </p:cNvPr>
          <p:cNvSpPr/>
          <p:nvPr/>
        </p:nvSpPr>
        <p:spPr>
          <a:xfrm>
            <a:off x="4489269" y="5231705"/>
            <a:ext cx="3213457" cy="559837"/>
          </a:xfrm>
          <a:prstGeom prst="roundRect">
            <a:avLst/>
          </a:prstGeom>
          <a:gradFill flip="none" rotWithShape="1">
            <a:gsLst>
              <a:gs pos="30000">
                <a:srgbClr val="F000A0">
                  <a:tint val="66000"/>
                  <a:satMod val="160000"/>
                </a:srgbClr>
              </a:gs>
              <a:gs pos="74000">
                <a:srgbClr val="F000A0">
                  <a:tint val="44500"/>
                  <a:satMod val="160000"/>
                </a:srgbClr>
              </a:gs>
              <a:gs pos="100000">
                <a:srgbClr val="F000A0">
                  <a:tint val="23500"/>
                  <a:satMod val="160000"/>
                </a:srgbClr>
              </a:gs>
            </a:gsLst>
            <a:lin ang="16200000" scaled="1"/>
            <a:tileRect/>
          </a:gradFill>
          <a:ln w="9525" cap="flat" cmpd="sng" algn="ctr">
            <a:noFill/>
            <a:prstDash val="solid"/>
            <a:round/>
            <a:headEnd type="none" w="med" len="med"/>
            <a:tailEnd type="none" w="med" len="med"/>
          </a:ln>
          <a:effectLst>
            <a:glow>
              <a:srgbClr val="D6BE8E">
                <a:alpha val="40000"/>
              </a:srgbClr>
            </a:glow>
            <a:outerShdw blurRad="50800" dist="38100" dir="2700000" algn="tl" rotWithShape="0">
              <a:prstClr val="black">
                <a:alpha val="40000"/>
              </a:prstClr>
            </a:outerShdw>
            <a:reflection stA="0" endPos="65000" dist="50800" dir="5400000" sy="-100000" algn="bl" rotWithShape="0"/>
            <a:softEdge rad="1270000"/>
          </a:effectLst>
          <a:scene3d>
            <a:camera prst="orthographicFront">
              <a:rot lat="0" lon="0" rev="0"/>
            </a:camera>
            <a:lightRig rig="glow" dir="t">
              <a:rot lat="0" lon="0" rev="4800000"/>
            </a:lightRig>
          </a:scene3d>
          <a:sp3d prstMaterial="matte">
            <a:bevelT w="127000" h="63500" prst="coolSlant"/>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2400" b="1" dirty="0">
                <a:solidFill>
                  <a:schemeClr val="bg1"/>
                </a:solidFill>
              </a:rPr>
              <a:t>Register</a:t>
            </a:r>
            <a:endParaRPr lang="en-DE" sz="2400" b="1" dirty="0">
              <a:solidFill>
                <a:schemeClr val="bg1"/>
              </a:solidFill>
            </a:endParaRPr>
          </a:p>
        </p:txBody>
      </p:sp>
      <p:sp>
        <p:nvSpPr>
          <p:cNvPr id="32" name="Rectangle 31">
            <a:extLst>
              <a:ext uri="{FF2B5EF4-FFF2-40B4-BE49-F238E27FC236}">
                <a16:creationId xmlns:a16="http://schemas.microsoft.com/office/drawing/2014/main" id="{4FE9377C-C7AF-402F-9D5F-E176C2AB9905}"/>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Therapists</a:t>
            </a:r>
            <a:endParaRPr lang="en-DE" dirty="0">
              <a:solidFill>
                <a:schemeClr val="bg2">
                  <a:lumMod val="50000"/>
                </a:schemeClr>
              </a:solidFill>
            </a:endParaRPr>
          </a:p>
        </p:txBody>
      </p:sp>
      <p:sp>
        <p:nvSpPr>
          <p:cNvPr id="39" name="Rectangle 38">
            <a:extLst>
              <a:ext uri="{FF2B5EF4-FFF2-40B4-BE49-F238E27FC236}">
                <a16:creationId xmlns:a16="http://schemas.microsoft.com/office/drawing/2014/main" id="{89A2D120-1FF0-4382-B612-30F05776C7DE}"/>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41" name="Rectangle 40">
            <a:extLst>
              <a:ext uri="{FF2B5EF4-FFF2-40B4-BE49-F238E27FC236}">
                <a16:creationId xmlns:a16="http://schemas.microsoft.com/office/drawing/2014/main" id="{A9DC5D25-D5C2-49DA-9C63-4547E712C445}"/>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42" name="Rectangle 41">
            <a:extLst>
              <a:ext uri="{FF2B5EF4-FFF2-40B4-BE49-F238E27FC236}">
                <a16:creationId xmlns:a16="http://schemas.microsoft.com/office/drawing/2014/main" id="{8BB3A0A1-59AE-493E-9F32-09C6726947A9}"/>
              </a:ext>
            </a:extLst>
          </p:cNvPr>
          <p:cNvSpPr/>
          <p:nvPr/>
        </p:nvSpPr>
        <p:spPr>
          <a:xfrm>
            <a:off x="10970637" y="0"/>
            <a:ext cx="894791"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in</a:t>
            </a:r>
            <a:endParaRPr lang="en-DE" dirty="0">
              <a:solidFill>
                <a:schemeClr val="bg2">
                  <a:lumMod val="50000"/>
                </a:schemeClr>
              </a:solidFill>
            </a:endParaRPr>
          </a:p>
        </p:txBody>
      </p:sp>
      <p:sp>
        <p:nvSpPr>
          <p:cNvPr id="45" name="Rectangle 44">
            <a:extLst>
              <a:ext uri="{FF2B5EF4-FFF2-40B4-BE49-F238E27FC236}">
                <a16:creationId xmlns:a16="http://schemas.microsoft.com/office/drawing/2014/main" id="{A2B28620-AFE7-4D5B-B712-E8BF18F61856}"/>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46" name="Rectangle: Rounded Corners 45">
            <a:extLst>
              <a:ext uri="{FF2B5EF4-FFF2-40B4-BE49-F238E27FC236}">
                <a16:creationId xmlns:a16="http://schemas.microsoft.com/office/drawing/2014/main" id="{B29A554B-D1E7-4F29-9709-7BB61FB9CC37}"/>
              </a:ext>
            </a:extLst>
          </p:cNvPr>
          <p:cNvSpPr/>
          <p:nvPr/>
        </p:nvSpPr>
        <p:spPr>
          <a:xfrm>
            <a:off x="5857890" y="2454362"/>
            <a:ext cx="2019300" cy="347562"/>
          </a:xfrm>
          <a:prstGeom prst="roundRect">
            <a:avLst/>
          </a:prstGeom>
          <a:solidFill>
            <a:schemeClr val="bg1">
              <a:lumMod val="95000"/>
            </a:schemeClr>
          </a:solidFill>
          <a:ln/>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solidFill>
                  <a:schemeClr val="tx1">
                    <a:lumMod val="85000"/>
                    <a:lumOff val="15000"/>
                  </a:schemeClr>
                </a:solidFill>
              </a:rPr>
              <a:t>25</a:t>
            </a:r>
            <a:endParaRPr lang="en-DE" dirty="0">
              <a:solidFill>
                <a:schemeClr val="tx1">
                  <a:lumMod val="85000"/>
                  <a:lumOff val="15000"/>
                </a:schemeClr>
              </a:solidFill>
            </a:endParaRPr>
          </a:p>
        </p:txBody>
      </p:sp>
      <p:sp>
        <p:nvSpPr>
          <p:cNvPr id="48" name="Rectangle 47">
            <a:extLst>
              <a:ext uri="{FF2B5EF4-FFF2-40B4-BE49-F238E27FC236}">
                <a16:creationId xmlns:a16="http://schemas.microsoft.com/office/drawing/2014/main" id="{98516E19-4884-4B82-B926-6C9FA0E8AC6F}"/>
              </a:ext>
            </a:extLst>
          </p:cNvPr>
          <p:cNvSpPr/>
          <p:nvPr/>
        </p:nvSpPr>
        <p:spPr>
          <a:xfrm>
            <a:off x="1029757" y="1736521"/>
            <a:ext cx="10241183" cy="3296548"/>
          </a:xfrm>
          <a:prstGeom prst="rect">
            <a:avLst/>
          </a:prstGeom>
          <a:solidFill>
            <a:schemeClr val="bg1"/>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Tree>
    <p:extLst>
      <p:ext uri="{BB962C8B-B14F-4D97-AF65-F5344CB8AC3E}">
        <p14:creationId xmlns:p14="http://schemas.microsoft.com/office/powerpoint/2010/main" val="2499611237"/>
      </p:ext>
    </p:extLst>
  </p:cSld>
  <p:clrMapOvr>
    <a:masterClrMapping/>
  </p:clrMapOvr>
  <mc:AlternateContent xmlns:mc="http://schemas.openxmlformats.org/markup-compatibility/2006" xmlns:p159="http://schemas.microsoft.com/office/powerpoint/2015/09/main">
    <mc:Choice Requires="p159">
      <p:transition spd="slow" advClick="0" advTm="0">
        <p159:morph option="byObject"/>
      </p:transition>
    </mc:Choice>
    <mc:Fallback xmlns="">
      <p:transition spd="slow" advClick="0" advTm="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C1FB7BD7-D226-4D05-AF2F-CE8DB7796058}"/>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a14:imgEffect>
                    <a14:imgEffect>
                      <a14:colorTemperature colorTemp="72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0" name="Rectangle: Rounded Corners 19">
            <a:extLst>
              <a:ext uri="{FF2B5EF4-FFF2-40B4-BE49-F238E27FC236}">
                <a16:creationId xmlns:a16="http://schemas.microsoft.com/office/drawing/2014/main" id="{ADA2157C-3C82-4965-8E4F-A8AA71E4E428}"/>
              </a:ext>
            </a:extLst>
          </p:cNvPr>
          <p:cNvSpPr/>
          <p:nvPr/>
        </p:nvSpPr>
        <p:spPr>
          <a:xfrm>
            <a:off x="4418956" y="1881089"/>
            <a:ext cx="3213457" cy="559837"/>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50800" dist="38100" dir="2700000" algn="tl" rotWithShape="0">
              <a:prstClr val="black">
                <a:alpha val="40000"/>
              </a:prstClr>
            </a:outerShdw>
            <a:reflection stA="0" endPos="65000" dist="50800" dir="5400000" sy="-100000" algn="bl" rotWithShape="0"/>
            <a:softEdge rad="1270000"/>
          </a:effectLst>
          <a:scene3d>
            <a:camera prst="orthographicFront">
              <a:rot lat="0" lon="0" rev="0"/>
            </a:camera>
            <a:lightRig rig="glow" dir="t">
              <a:rot lat="0" lon="0" rev="4800000"/>
            </a:lightRig>
          </a:scene3d>
          <a:sp3d prstMaterial="matte">
            <a:bevelT w="127000" h="63500" prst="coolSlant"/>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2400" b="1" dirty="0">
                <a:solidFill>
                  <a:schemeClr val="bg1"/>
                </a:solidFill>
              </a:rPr>
              <a:t>Registered successfully </a:t>
            </a:r>
            <a:endParaRPr lang="en-DE" sz="2400" b="1" dirty="0">
              <a:solidFill>
                <a:schemeClr val="bg1"/>
              </a:solidFill>
            </a:endParaRPr>
          </a:p>
        </p:txBody>
      </p:sp>
      <p:sp>
        <p:nvSpPr>
          <p:cNvPr id="4" name="Rectangle 3">
            <a:extLst>
              <a:ext uri="{FF2B5EF4-FFF2-40B4-BE49-F238E27FC236}">
                <a16:creationId xmlns:a16="http://schemas.microsoft.com/office/drawing/2014/main" id="{649BC03F-C5F7-4894-AE30-4A04C957ED66}"/>
              </a:ext>
            </a:extLst>
          </p:cNvPr>
          <p:cNvSpPr/>
          <p:nvPr/>
        </p:nvSpPr>
        <p:spPr>
          <a:xfrm>
            <a:off x="0" y="0"/>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Join us</a:t>
            </a:r>
            <a:endParaRPr lang="en-DE" u="sng" dirty="0">
              <a:solidFill>
                <a:srgbClr val="FF75FF"/>
              </a:solidFill>
            </a:endParaRPr>
          </a:p>
        </p:txBody>
      </p:sp>
      <p:sp>
        <p:nvSpPr>
          <p:cNvPr id="32" name="TextBox 31">
            <a:extLst>
              <a:ext uri="{FF2B5EF4-FFF2-40B4-BE49-F238E27FC236}">
                <a16:creationId xmlns:a16="http://schemas.microsoft.com/office/drawing/2014/main" id="{0E961C43-F6CF-49E5-85B2-1A5412BE15E6}"/>
              </a:ext>
            </a:extLst>
          </p:cNvPr>
          <p:cNvSpPr txBox="1"/>
          <p:nvPr/>
        </p:nvSpPr>
        <p:spPr>
          <a:xfrm>
            <a:off x="0" y="2875002"/>
            <a:ext cx="12051368" cy="1169551"/>
          </a:xfrm>
          <a:prstGeom prst="rect">
            <a:avLst/>
          </a:prstGeom>
          <a:solidFill>
            <a:schemeClr val="bg1"/>
          </a:solidFill>
          <a:effectLst/>
        </p:spPr>
        <p:txBody>
          <a:bodyPr wrap="square">
            <a:spAutoFit/>
          </a:bodyPr>
          <a:lstStyle/>
          <a:p>
            <a:pPr algn="ctr"/>
            <a:r>
              <a:rPr lang="en-US" sz="1400" dirty="0">
                <a:solidFill>
                  <a:schemeClr val="tx1">
                    <a:lumMod val="65000"/>
                    <a:lumOff val="35000"/>
                  </a:schemeClr>
                </a:solidFill>
              </a:rPr>
              <a:t>Thank you for registering!</a:t>
            </a:r>
          </a:p>
          <a:p>
            <a:pPr algn="ctr"/>
            <a:r>
              <a:rPr lang="en-US" sz="1400" dirty="0">
                <a:solidFill>
                  <a:schemeClr val="tx1">
                    <a:lumMod val="65000"/>
                    <a:lumOff val="35000"/>
                  </a:schemeClr>
                </a:solidFill>
              </a:rPr>
              <a:t>Please check your email inbox for a confirmation message. Click the link inside to activate your account.</a:t>
            </a:r>
          </a:p>
          <a:p>
            <a:pPr algn="ctr"/>
            <a:r>
              <a:rPr lang="en-US" sz="1400" dirty="0">
                <a:solidFill>
                  <a:schemeClr val="tx1">
                    <a:lumMod val="65000"/>
                    <a:lumOff val="35000"/>
                  </a:schemeClr>
                </a:solidFill>
              </a:rPr>
              <a:t>If you don’t see the email, check your spam or junk folder.</a:t>
            </a:r>
            <a:br>
              <a:rPr lang="en-US" sz="1400" dirty="0">
                <a:solidFill>
                  <a:schemeClr val="tx1">
                    <a:lumMod val="65000"/>
                    <a:lumOff val="35000"/>
                  </a:schemeClr>
                </a:solidFill>
              </a:rPr>
            </a:br>
            <a:br>
              <a:rPr lang="en-US" sz="1400" dirty="0">
                <a:solidFill>
                  <a:schemeClr val="tx1">
                    <a:lumMod val="65000"/>
                    <a:lumOff val="35000"/>
                  </a:schemeClr>
                </a:solidFill>
              </a:rPr>
            </a:br>
            <a:r>
              <a:rPr lang="en-US" sz="1400" dirty="0">
                <a:solidFill>
                  <a:schemeClr val="tx1">
                    <a:lumMod val="65000"/>
                    <a:lumOff val="35000"/>
                  </a:schemeClr>
                </a:solidFill>
              </a:rPr>
              <a:t>You can exit this page</a:t>
            </a:r>
            <a:endParaRPr lang="en-US" sz="1400" b="1" dirty="0">
              <a:solidFill>
                <a:schemeClr val="tx1">
                  <a:lumMod val="65000"/>
                  <a:lumOff val="35000"/>
                </a:schemeClr>
              </a:solidFill>
            </a:endParaRPr>
          </a:p>
        </p:txBody>
      </p:sp>
      <p:sp>
        <p:nvSpPr>
          <p:cNvPr id="21" name="Rectangle 20">
            <a:extLst>
              <a:ext uri="{FF2B5EF4-FFF2-40B4-BE49-F238E27FC236}">
                <a16:creationId xmlns:a16="http://schemas.microsoft.com/office/drawing/2014/main" id="{4514BDA6-250F-4937-BFF1-575CCF4AA30D}"/>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Therapists</a:t>
            </a:r>
            <a:endParaRPr lang="en-DE" dirty="0">
              <a:solidFill>
                <a:schemeClr val="bg2">
                  <a:lumMod val="50000"/>
                </a:schemeClr>
              </a:solidFill>
            </a:endParaRPr>
          </a:p>
        </p:txBody>
      </p:sp>
      <p:sp>
        <p:nvSpPr>
          <p:cNvPr id="23" name="Rectangle 22">
            <a:extLst>
              <a:ext uri="{FF2B5EF4-FFF2-40B4-BE49-F238E27FC236}">
                <a16:creationId xmlns:a16="http://schemas.microsoft.com/office/drawing/2014/main" id="{F5BE17FA-FE84-4B18-9AB4-CA46C2350986}"/>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24" name="Rectangle 23">
            <a:extLst>
              <a:ext uri="{FF2B5EF4-FFF2-40B4-BE49-F238E27FC236}">
                <a16:creationId xmlns:a16="http://schemas.microsoft.com/office/drawing/2014/main" id="{55A562B6-5A0D-4588-B7D4-E1BCE2641D17}"/>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16" name="Rectangle 15">
            <a:extLst>
              <a:ext uri="{FF2B5EF4-FFF2-40B4-BE49-F238E27FC236}">
                <a16:creationId xmlns:a16="http://schemas.microsoft.com/office/drawing/2014/main" id="{C023AA23-46E1-476C-BE96-3C2442AA1DFC}"/>
              </a:ext>
            </a:extLst>
          </p:cNvPr>
          <p:cNvSpPr/>
          <p:nvPr/>
        </p:nvSpPr>
        <p:spPr>
          <a:xfrm>
            <a:off x="10970637" y="0"/>
            <a:ext cx="894791"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in</a:t>
            </a:r>
            <a:endParaRPr lang="en-DE" dirty="0">
              <a:solidFill>
                <a:schemeClr val="bg2">
                  <a:lumMod val="50000"/>
                </a:schemeClr>
              </a:solidFill>
            </a:endParaRPr>
          </a:p>
        </p:txBody>
      </p:sp>
      <p:sp>
        <p:nvSpPr>
          <p:cNvPr id="17" name="Rectangle 16">
            <a:extLst>
              <a:ext uri="{FF2B5EF4-FFF2-40B4-BE49-F238E27FC236}">
                <a16:creationId xmlns:a16="http://schemas.microsoft.com/office/drawing/2014/main" id="{3E95A569-D158-4B74-A687-D3B1FA7709FA}"/>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Tree>
    <p:extLst>
      <p:ext uri="{BB962C8B-B14F-4D97-AF65-F5344CB8AC3E}">
        <p14:creationId xmlns:p14="http://schemas.microsoft.com/office/powerpoint/2010/main" val="1963452227"/>
      </p:ext>
    </p:extLst>
  </p:cSld>
  <p:clrMapOvr>
    <a:masterClrMapping/>
  </p:clrMapOvr>
  <mc:AlternateContent xmlns:mc="http://schemas.openxmlformats.org/markup-compatibility/2006" xmlns:p159="http://schemas.microsoft.com/office/powerpoint/2015/09/main">
    <mc:Choice Requires="p159">
      <p:transition spd="slow" advTm="0">
        <p159:morph option="byObject"/>
      </p:transition>
    </mc:Choice>
    <mc:Fallback xmlns="">
      <p:transition spd="slow" advTm="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C1FB7BD7-D226-4D05-AF2F-CE8DB7796058}"/>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a14:imgEffect>
                    <a14:imgEffect>
                      <a14:colorTemperature colorTemp="72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0" name="Rectangle: Rounded Corners 19">
            <a:extLst>
              <a:ext uri="{FF2B5EF4-FFF2-40B4-BE49-F238E27FC236}">
                <a16:creationId xmlns:a16="http://schemas.microsoft.com/office/drawing/2014/main" id="{ADA2157C-3C82-4965-8E4F-A8AA71E4E428}"/>
              </a:ext>
            </a:extLst>
          </p:cNvPr>
          <p:cNvSpPr/>
          <p:nvPr/>
        </p:nvSpPr>
        <p:spPr>
          <a:xfrm>
            <a:off x="4418956" y="1881089"/>
            <a:ext cx="3213457" cy="559837"/>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50800" dist="38100" dir="2700000" algn="tl" rotWithShape="0">
              <a:prstClr val="black">
                <a:alpha val="40000"/>
              </a:prstClr>
            </a:outerShdw>
            <a:reflection stA="0" endPos="65000" dist="50800" dir="5400000" sy="-100000" algn="bl" rotWithShape="0"/>
            <a:softEdge rad="1270000"/>
          </a:effectLst>
          <a:scene3d>
            <a:camera prst="orthographicFront">
              <a:rot lat="0" lon="0" rev="0"/>
            </a:camera>
            <a:lightRig rig="glow" dir="t">
              <a:rot lat="0" lon="0" rev="4800000"/>
            </a:lightRig>
          </a:scene3d>
          <a:sp3d prstMaterial="matte">
            <a:bevelT w="127000" h="63500" prst="coolSlant"/>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2400" b="1" dirty="0">
                <a:solidFill>
                  <a:schemeClr val="bg1"/>
                </a:solidFill>
              </a:rPr>
              <a:t>Registered successfully </a:t>
            </a:r>
            <a:endParaRPr lang="en-DE" sz="2400" b="1" dirty="0">
              <a:solidFill>
                <a:schemeClr val="bg1"/>
              </a:solidFill>
            </a:endParaRPr>
          </a:p>
        </p:txBody>
      </p:sp>
      <p:sp>
        <p:nvSpPr>
          <p:cNvPr id="4" name="Rectangle 3">
            <a:extLst>
              <a:ext uri="{FF2B5EF4-FFF2-40B4-BE49-F238E27FC236}">
                <a16:creationId xmlns:a16="http://schemas.microsoft.com/office/drawing/2014/main" id="{649BC03F-C5F7-4894-AE30-4A04C957ED66}"/>
              </a:ext>
            </a:extLst>
          </p:cNvPr>
          <p:cNvSpPr/>
          <p:nvPr/>
        </p:nvSpPr>
        <p:spPr>
          <a:xfrm>
            <a:off x="0" y="0"/>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Join us</a:t>
            </a:r>
            <a:endParaRPr lang="en-DE" u="sng" dirty="0">
              <a:solidFill>
                <a:srgbClr val="FF75FF"/>
              </a:solidFill>
            </a:endParaRPr>
          </a:p>
        </p:txBody>
      </p:sp>
      <p:sp>
        <p:nvSpPr>
          <p:cNvPr id="32" name="TextBox 31">
            <a:extLst>
              <a:ext uri="{FF2B5EF4-FFF2-40B4-BE49-F238E27FC236}">
                <a16:creationId xmlns:a16="http://schemas.microsoft.com/office/drawing/2014/main" id="{0E961C43-F6CF-49E5-85B2-1A5412BE15E6}"/>
              </a:ext>
            </a:extLst>
          </p:cNvPr>
          <p:cNvSpPr txBox="1"/>
          <p:nvPr/>
        </p:nvSpPr>
        <p:spPr>
          <a:xfrm>
            <a:off x="0" y="2875002"/>
            <a:ext cx="12051368" cy="1169551"/>
          </a:xfrm>
          <a:prstGeom prst="rect">
            <a:avLst/>
          </a:prstGeom>
          <a:solidFill>
            <a:schemeClr val="bg1"/>
          </a:solidFill>
          <a:effectLst/>
        </p:spPr>
        <p:txBody>
          <a:bodyPr wrap="square">
            <a:spAutoFit/>
          </a:bodyPr>
          <a:lstStyle/>
          <a:p>
            <a:pPr algn="ctr"/>
            <a:r>
              <a:rPr lang="en-US" sz="1400" dirty="0">
                <a:solidFill>
                  <a:schemeClr val="tx1">
                    <a:lumMod val="65000"/>
                    <a:lumOff val="35000"/>
                  </a:schemeClr>
                </a:solidFill>
              </a:rPr>
              <a:t>Thank you for registering!</a:t>
            </a:r>
          </a:p>
          <a:p>
            <a:pPr algn="ctr"/>
            <a:r>
              <a:rPr lang="en-US" sz="1400" dirty="0">
                <a:solidFill>
                  <a:schemeClr val="tx1">
                    <a:lumMod val="65000"/>
                    <a:lumOff val="35000"/>
                  </a:schemeClr>
                </a:solidFill>
              </a:rPr>
              <a:t>Please check your email inbox for a confirmation message. Click the link inside to activate your account.</a:t>
            </a:r>
          </a:p>
          <a:p>
            <a:pPr algn="ctr"/>
            <a:r>
              <a:rPr lang="en-US" sz="1400" dirty="0">
                <a:solidFill>
                  <a:schemeClr val="tx1">
                    <a:lumMod val="65000"/>
                    <a:lumOff val="35000"/>
                  </a:schemeClr>
                </a:solidFill>
              </a:rPr>
              <a:t>If you don’t see the email, check your spam or junk folder.</a:t>
            </a:r>
            <a:br>
              <a:rPr lang="en-US" sz="1400" dirty="0">
                <a:solidFill>
                  <a:schemeClr val="tx1">
                    <a:lumMod val="65000"/>
                    <a:lumOff val="35000"/>
                  </a:schemeClr>
                </a:solidFill>
              </a:rPr>
            </a:br>
            <a:br>
              <a:rPr lang="en-US" sz="1400" dirty="0">
                <a:solidFill>
                  <a:schemeClr val="tx1">
                    <a:lumMod val="65000"/>
                    <a:lumOff val="35000"/>
                  </a:schemeClr>
                </a:solidFill>
              </a:rPr>
            </a:br>
            <a:r>
              <a:rPr lang="en-US" sz="1400" dirty="0">
                <a:solidFill>
                  <a:schemeClr val="tx1">
                    <a:lumMod val="65000"/>
                    <a:lumOff val="35000"/>
                  </a:schemeClr>
                </a:solidFill>
              </a:rPr>
              <a:t>You can exit this page</a:t>
            </a:r>
            <a:endParaRPr lang="en-US" sz="1400" b="1" dirty="0">
              <a:solidFill>
                <a:schemeClr val="tx1">
                  <a:lumMod val="65000"/>
                  <a:lumOff val="35000"/>
                </a:schemeClr>
              </a:solidFill>
            </a:endParaRPr>
          </a:p>
        </p:txBody>
      </p:sp>
      <p:sp>
        <p:nvSpPr>
          <p:cNvPr id="21" name="Rectangle 20">
            <a:extLst>
              <a:ext uri="{FF2B5EF4-FFF2-40B4-BE49-F238E27FC236}">
                <a16:creationId xmlns:a16="http://schemas.microsoft.com/office/drawing/2014/main" id="{4514BDA6-250F-4937-BFF1-575CCF4AA30D}"/>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Therapists</a:t>
            </a:r>
            <a:endParaRPr lang="en-DE" dirty="0">
              <a:solidFill>
                <a:schemeClr val="bg2">
                  <a:lumMod val="50000"/>
                </a:schemeClr>
              </a:solidFill>
            </a:endParaRPr>
          </a:p>
        </p:txBody>
      </p:sp>
      <p:sp>
        <p:nvSpPr>
          <p:cNvPr id="23" name="Rectangle 22">
            <a:extLst>
              <a:ext uri="{FF2B5EF4-FFF2-40B4-BE49-F238E27FC236}">
                <a16:creationId xmlns:a16="http://schemas.microsoft.com/office/drawing/2014/main" id="{F5BE17FA-FE84-4B18-9AB4-CA46C2350986}"/>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24" name="Rectangle 23">
            <a:extLst>
              <a:ext uri="{FF2B5EF4-FFF2-40B4-BE49-F238E27FC236}">
                <a16:creationId xmlns:a16="http://schemas.microsoft.com/office/drawing/2014/main" id="{55A562B6-5A0D-4588-B7D4-E1BCE2641D17}"/>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chemeClr val="bg2">
                    <a:lumMod val="50000"/>
                  </a:schemeClr>
                </a:solidFill>
              </a:rPr>
              <a:t>Home</a:t>
            </a:r>
            <a:endParaRPr lang="en-DE" u="sng" dirty="0">
              <a:solidFill>
                <a:schemeClr val="bg2">
                  <a:lumMod val="50000"/>
                </a:schemeClr>
              </a:solidFill>
            </a:endParaRPr>
          </a:p>
        </p:txBody>
      </p:sp>
      <p:sp>
        <p:nvSpPr>
          <p:cNvPr id="16" name="Rectangle 15">
            <a:extLst>
              <a:ext uri="{FF2B5EF4-FFF2-40B4-BE49-F238E27FC236}">
                <a16:creationId xmlns:a16="http://schemas.microsoft.com/office/drawing/2014/main" id="{C023AA23-46E1-476C-BE96-3C2442AA1DFC}"/>
              </a:ext>
            </a:extLst>
          </p:cNvPr>
          <p:cNvSpPr/>
          <p:nvPr/>
        </p:nvSpPr>
        <p:spPr>
          <a:xfrm>
            <a:off x="10970637" y="0"/>
            <a:ext cx="894791"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in</a:t>
            </a:r>
            <a:endParaRPr lang="en-DE" dirty="0">
              <a:solidFill>
                <a:schemeClr val="bg2">
                  <a:lumMod val="50000"/>
                </a:schemeClr>
              </a:solidFill>
            </a:endParaRPr>
          </a:p>
        </p:txBody>
      </p:sp>
      <p:sp>
        <p:nvSpPr>
          <p:cNvPr id="17" name="Rectangle 16">
            <a:extLst>
              <a:ext uri="{FF2B5EF4-FFF2-40B4-BE49-F238E27FC236}">
                <a16:creationId xmlns:a16="http://schemas.microsoft.com/office/drawing/2014/main" id="{3E95A569-D158-4B74-A687-D3B1FA7709FA}"/>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Tree>
    <p:extLst>
      <p:ext uri="{BB962C8B-B14F-4D97-AF65-F5344CB8AC3E}">
        <p14:creationId xmlns:p14="http://schemas.microsoft.com/office/powerpoint/2010/main" val="3611646003"/>
      </p:ext>
    </p:extLst>
  </p:cSld>
  <p:clrMapOvr>
    <a:masterClrMapping/>
  </p:clrMapOvr>
  <mc:AlternateContent xmlns:mc="http://schemas.openxmlformats.org/markup-compatibility/2006" xmlns:p159="http://schemas.microsoft.com/office/powerpoint/2015/09/main">
    <mc:Choice Requires="p159">
      <p:transition spd="slow" advTm="0">
        <p159:morph option="byObject"/>
      </p:transition>
    </mc:Choice>
    <mc:Fallback xmlns="">
      <p:transition spd="slow" advTm="0">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0A1A78B5-8C1F-4A43-A3BA-20815D58BFF4}"/>
              </a:ext>
            </a:extLst>
          </p:cNvPr>
          <p:cNvSpPr/>
          <p:nvPr/>
        </p:nvSpPr>
        <p:spPr>
          <a:xfrm>
            <a:off x="-12086" y="-1"/>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23" name="Picture 22">
            <a:extLst>
              <a:ext uri="{FF2B5EF4-FFF2-40B4-BE49-F238E27FC236}">
                <a16:creationId xmlns:a16="http://schemas.microsoft.com/office/drawing/2014/main" id="{B5EE2EC7-8597-4830-8CE6-F2ABBDDBE447}"/>
              </a:ext>
            </a:extLst>
          </p:cNvPr>
          <p:cNvPicPr>
            <a:picLocks noChangeAspect="1"/>
          </p:cNvPicPr>
          <p:nvPr/>
        </p:nvPicPr>
        <p:blipFill>
          <a:blip r:embed="rId2"/>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24" name="Rectangle 23">
            <a:extLst>
              <a:ext uri="{FF2B5EF4-FFF2-40B4-BE49-F238E27FC236}">
                <a16:creationId xmlns:a16="http://schemas.microsoft.com/office/drawing/2014/main" id="{8580DF88-04EB-439C-9A80-EBD0A9C56B46}"/>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26" name="Rectangle 25">
            <a:extLst>
              <a:ext uri="{FF2B5EF4-FFF2-40B4-BE49-F238E27FC236}">
                <a16:creationId xmlns:a16="http://schemas.microsoft.com/office/drawing/2014/main" id="{57C266E3-5F7F-4BE4-AA11-9D332C878A35}"/>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29" name="Rectangle 28">
            <a:extLst>
              <a:ext uri="{FF2B5EF4-FFF2-40B4-BE49-F238E27FC236}">
                <a16:creationId xmlns:a16="http://schemas.microsoft.com/office/drawing/2014/main" id="{4E94DD45-1915-4DE0-A3AE-536D74EEC3F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sp>
        <p:nvSpPr>
          <p:cNvPr id="11" name="Rectangle 10">
            <a:extLst>
              <a:ext uri="{FF2B5EF4-FFF2-40B4-BE49-F238E27FC236}">
                <a16:creationId xmlns:a16="http://schemas.microsoft.com/office/drawing/2014/main" id="{3AEDCFEA-87D0-4024-A750-CB6174D3019B}"/>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Therapists</a:t>
            </a:r>
            <a:endParaRPr lang="en-DE" dirty="0">
              <a:solidFill>
                <a:schemeClr val="bg2">
                  <a:lumMod val="50000"/>
                </a:schemeClr>
              </a:solidFill>
            </a:endParaRPr>
          </a:p>
        </p:txBody>
      </p:sp>
      <p:sp>
        <p:nvSpPr>
          <p:cNvPr id="12" name="Rectangle 11">
            <a:extLst>
              <a:ext uri="{FF2B5EF4-FFF2-40B4-BE49-F238E27FC236}">
                <a16:creationId xmlns:a16="http://schemas.microsoft.com/office/drawing/2014/main" id="{5C19C1C3-B0D2-4813-B07A-29B065E0533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13" name="Rectangle 12">
            <a:extLst>
              <a:ext uri="{FF2B5EF4-FFF2-40B4-BE49-F238E27FC236}">
                <a16:creationId xmlns:a16="http://schemas.microsoft.com/office/drawing/2014/main" id="{7C874CA7-8827-4BA8-A424-3FF87016AF5A}"/>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Home</a:t>
            </a:r>
            <a:endParaRPr lang="en-DE" u="sng" dirty="0">
              <a:solidFill>
                <a:srgbClr val="FF75FF"/>
              </a:solidFill>
            </a:endParaRPr>
          </a:p>
        </p:txBody>
      </p:sp>
      <p:sp>
        <p:nvSpPr>
          <p:cNvPr id="14" name="Rectangle 13">
            <a:extLst>
              <a:ext uri="{FF2B5EF4-FFF2-40B4-BE49-F238E27FC236}">
                <a16:creationId xmlns:a16="http://schemas.microsoft.com/office/drawing/2014/main" id="{D0F9A005-47EF-424F-A17E-D20FAB41EB17}"/>
              </a:ext>
            </a:extLst>
          </p:cNvPr>
          <p:cNvSpPr/>
          <p:nvPr/>
        </p:nvSpPr>
        <p:spPr>
          <a:xfrm>
            <a:off x="10971203"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DB929F3D-C855-43FB-9EBD-7E155540E4C6}"/>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Tree>
    <p:extLst>
      <p:ext uri="{BB962C8B-B14F-4D97-AF65-F5344CB8AC3E}">
        <p14:creationId xmlns:p14="http://schemas.microsoft.com/office/powerpoint/2010/main" val="3399508822"/>
      </p:ext>
    </p:extLst>
  </p:cSld>
  <p:clrMapOvr>
    <a:masterClrMapping/>
  </p:clrMapOvr>
  <p:transition spd="slow" advClick="0" advTm="0"/>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colorTemperature colorTemp="7200"/>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4" name="Rectangle 3">
            <a:extLst>
              <a:ext uri="{FF2B5EF4-FFF2-40B4-BE49-F238E27FC236}">
                <a16:creationId xmlns:a16="http://schemas.microsoft.com/office/drawing/2014/main" id="{649BC03F-C5F7-4894-AE30-4A04C957ED66}"/>
              </a:ext>
            </a:extLst>
          </p:cNvPr>
          <p:cNvSpPr/>
          <p:nvPr/>
        </p:nvSpPr>
        <p:spPr>
          <a:xfrm>
            <a:off x="-70316" y="-1"/>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42" name="Rectangle 41">
            <a:extLst>
              <a:ext uri="{FF2B5EF4-FFF2-40B4-BE49-F238E27FC236}">
                <a16:creationId xmlns:a16="http://schemas.microsoft.com/office/drawing/2014/main" id="{108F4065-056E-4BAD-B584-0BAA5BB4F2BC}"/>
              </a:ext>
            </a:extLst>
          </p:cNvPr>
          <p:cNvSpPr/>
          <p:nvPr/>
        </p:nvSpPr>
        <p:spPr>
          <a:xfrm>
            <a:off x="12066532" y="147419"/>
            <a:ext cx="113382" cy="2259680"/>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5" name="TextBox 24">
            <a:extLst>
              <a:ext uri="{FF2B5EF4-FFF2-40B4-BE49-F238E27FC236}">
                <a16:creationId xmlns:a16="http://schemas.microsoft.com/office/drawing/2014/main" id="{075DA4F8-F5C9-4862-B562-16CABF5D067A}"/>
              </a:ext>
            </a:extLst>
          </p:cNvPr>
          <p:cNvSpPr txBox="1"/>
          <p:nvPr/>
        </p:nvSpPr>
        <p:spPr>
          <a:xfrm>
            <a:off x="7877191" y="2928309"/>
            <a:ext cx="3748752" cy="1569660"/>
          </a:xfrm>
          <a:prstGeom prst="rect">
            <a:avLst/>
          </a:prstGeom>
          <a:noFill/>
        </p:spPr>
        <p:txBody>
          <a:bodyPr wrap="square">
            <a:spAutoFit/>
          </a:bodyPr>
          <a:lstStyle/>
          <a:p>
            <a:r>
              <a:rPr lang="en-US" sz="1600" b="1" dirty="0">
                <a:solidFill>
                  <a:schemeClr val="bg2">
                    <a:lumMod val="25000"/>
                  </a:schemeClr>
                </a:solidFill>
              </a:rPr>
              <a:t>Discover the healing power of touch. Our expert massage therapies not only melt away stress but also improve circulation, relieve muscle tension, and promote overall well-being. Invest in your health</a:t>
            </a:r>
            <a:br>
              <a:rPr lang="en-US" sz="1600" b="1" dirty="0">
                <a:solidFill>
                  <a:schemeClr val="bg2">
                    <a:lumMod val="25000"/>
                  </a:schemeClr>
                </a:solidFill>
              </a:rPr>
            </a:br>
            <a:r>
              <a:rPr lang="en-US" sz="1600" b="1" dirty="0">
                <a:solidFill>
                  <a:schemeClr val="bg2">
                    <a:lumMod val="25000"/>
                  </a:schemeClr>
                </a:solidFill>
              </a:rPr>
              <a:t>—because you deserve it.</a:t>
            </a:r>
          </a:p>
        </p:txBody>
      </p:sp>
      <p:sp>
        <p:nvSpPr>
          <p:cNvPr id="26" name="TextBox 25">
            <a:extLst>
              <a:ext uri="{FF2B5EF4-FFF2-40B4-BE49-F238E27FC236}">
                <a16:creationId xmlns:a16="http://schemas.microsoft.com/office/drawing/2014/main" id="{6761B5DE-F32D-4879-A055-D1EED0385B17}"/>
              </a:ext>
            </a:extLst>
          </p:cNvPr>
          <p:cNvSpPr txBox="1"/>
          <p:nvPr/>
        </p:nvSpPr>
        <p:spPr>
          <a:xfrm>
            <a:off x="7977673" y="2257789"/>
            <a:ext cx="3648269" cy="369332"/>
          </a:xfrm>
          <a:prstGeom prst="rect">
            <a:avLst/>
          </a:prstGeom>
          <a:noFill/>
        </p:spPr>
        <p:txBody>
          <a:bodyPr wrap="square">
            <a:spAutoFit/>
          </a:bodyPr>
          <a:lstStyle/>
          <a:p>
            <a:pPr algn="r"/>
            <a:r>
              <a:rPr lang="en-US" b="1" dirty="0">
                <a:solidFill>
                  <a:schemeClr val="bg2">
                    <a:lumMod val="25000"/>
                  </a:schemeClr>
                </a:solidFill>
              </a:rPr>
              <a:t>Relax. Rejuvenate. Renew.</a:t>
            </a:r>
            <a:endParaRPr lang="en-DE" dirty="0"/>
          </a:p>
        </p:txBody>
      </p:sp>
      <p:sp>
        <p:nvSpPr>
          <p:cNvPr id="27" name="Rectangle: Rounded Corners 26">
            <a:extLst>
              <a:ext uri="{FF2B5EF4-FFF2-40B4-BE49-F238E27FC236}">
                <a16:creationId xmlns:a16="http://schemas.microsoft.com/office/drawing/2014/main" id="{491D5D67-E1DC-4794-A3A6-91D50CB5E6CC}"/>
              </a:ext>
            </a:extLst>
          </p:cNvPr>
          <p:cNvSpPr/>
          <p:nvPr/>
        </p:nvSpPr>
        <p:spPr>
          <a:xfrm>
            <a:off x="3511145" y="5808306"/>
            <a:ext cx="4991878" cy="559837"/>
          </a:xfrm>
          <a:prstGeom prst="roundRect">
            <a:avLst/>
          </a:prstGeom>
          <a:gradFill flip="none" rotWithShape="1">
            <a:gsLst>
              <a:gs pos="30000">
                <a:srgbClr val="F000A0">
                  <a:tint val="66000"/>
                  <a:satMod val="160000"/>
                </a:srgbClr>
              </a:gs>
              <a:gs pos="74000">
                <a:srgbClr val="F000A0">
                  <a:tint val="44500"/>
                  <a:satMod val="160000"/>
                </a:srgbClr>
              </a:gs>
              <a:gs pos="100000">
                <a:srgbClr val="F000A0">
                  <a:tint val="23500"/>
                  <a:satMod val="160000"/>
                </a:srgbClr>
              </a:gs>
            </a:gsLst>
            <a:lin ang="16200000" scaled="1"/>
            <a:tileRect/>
          </a:gradFill>
          <a:ln w="9525" cap="flat" cmpd="sng" algn="ctr">
            <a:noFill/>
            <a:prstDash val="solid"/>
            <a:round/>
            <a:headEnd type="none" w="med" len="med"/>
            <a:tailEnd type="none" w="med" len="med"/>
          </a:ln>
          <a:effectLst>
            <a:glow>
              <a:srgbClr val="D6BE8E">
                <a:alpha val="40000"/>
              </a:srgbClr>
            </a:glow>
            <a:outerShdw blurRad="50800" dist="38100" dir="2700000" algn="tl" rotWithShape="0">
              <a:prstClr val="black">
                <a:alpha val="40000"/>
              </a:prstClr>
            </a:outerShdw>
            <a:reflection stA="0" endPos="65000" dist="50800" dir="5400000" sy="-100000" algn="bl" rotWithShape="0"/>
            <a:softEdge rad="1270000"/>
          </a:effectLst>
          <a:scene3d>
            <a:camera prst="orthographicFront">
              <a:rot lat="0" lon="0" rev="0"/>
            </a:camera>
            <a:lightRig rig="glow" dir="t">
              <a:rot lat="0" lon="0" rev="4800000"/>
            </a:lightRig>
          </a:scene3d>
          <a:sp3d prstMaterial="matte">
            <a:bevelT w="127000" h="63500" prst="coolSlant"/>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2400" b="1" dirty="0">
                <a:solidFill>
                  <a:schemeClr val="bg1"/>
                </a:solidFill>
              </a:rPr>
              <a:t>Find your closest therapist</a:t>
            </a:r>
            <a:endParaRPr lang="en-DE" sz="2400" b="1" dirty="0">
              <a:solidFill>
                <a:schemeClr val="bg1"/>
              </a:solidFill>
            </a:endParaRPr>
          </a:p>
        </p:txBody>
      </p:sp>
      <p:sp>
        <p:nvSpPr>
          <p:cNvPr id="20" name="Rectangle 19">
            <a:extLst>
              <a:ext uri="{FF2B5EF4-FFF2-40B4-BE49-F238E27FC236}">
                <a16:creationId xmlns:a16="http://schemas.microsoft.com/office/drawing/2014/main" id="{E46F9538-F578-46CB-BD73-103D9A67A048}"/>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Therapists</a:t>
            </a:r>
            <a:endParaRPr lang="en-DE" dirty="0">
              <a:solidFill>
                <a:schemeClr val="bg2">
                  <a:lumMod val="50000"/>
                </a:schemeClr>
              </a:solidFill>
            </a:endParaRPr>
          </a:p>
        </p:txBody>
      </p:sp>
      <p:sp>
        <p:nvSpPr>
          <p:cNvPr id="21" name="Rectangle 20">
            <a:extLst>
              <a:ext uri="{FF2B5EF4-FFF2-40B4-BE49-F238E27FC236}">
                <a16:creationId xmlns:a16="http://schemas.microsoft.com/office/drawing/2014/main" id="{4D79832C-0D34-48C7-82C0-910456D47AE5}"/>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23" name="Rectangle 22">
            <a:extLst>
              <a:ext uri="{FF2B5EF4-FFF2-40B4-BE49-F238E27FC236}">
                <a16:creationId xmlns:a16="http://schemas.microsoft.com/office/drawing/2014/main" id="{F5C4CF6C-E28B-453F-9312-D3328EDCB1F4}"/>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Home</a:t>
            </a:r>
            <a:endParaRPr lang="en-DE" u="sng" dirty="0">
              <a:solidFill>
                <a:srgbClr val="FF75FF"/>
              </a:solidFill>
            </a:endParaRPr>
          </a:p>
        </p:txBody>
      </p:sp>
      <p:sp>
        <p:nvSpPr>
          <p:cNvPr id="17" name="Rectangle 16">
            <a:extLst>
              <a:ext uri="{FF2B5EF4-FFF2-40B4-BE49-F238E27FC236}">
                <a16:creationId xmlns:a16="http://schemas.microsoft.com/office/drawing/2014/main" id="{0164ED41-D5AE-4AAA-9000-0B05ECB3A01E}"/>
              </a:ext>
            </a:extLst>
          </p:cNvPr>
          <p:cNvSpPr/>
          <p:nvPr/>
        </p:nvSpPr>
        <p:spPr>
          <a:xfrm>
            <a:off x="10971203"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19" name="Rectangle 18">
            <a:extLst>
              <a:ext uri="{FF2B5EF4-FFF2-40B4-BE49-F238E27FC236}">
                <a16:creationId xmlns:a16="http://schemas.microsoft.com/office/drawing/2014/main" id="{73437558-D7C4-4D5F-B402-C4677E432BC2}"/>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22" name="TextBox 21">
            <a:extLst>
              <a:ext uri="{FF2B5EF4-FFF2-40B4-BE49-F238E27FC236}">
                <a16:creationId xmlns:a16="http://schemas.microsoft.com/office/drawing/2014/main" id="{C8898BC7-631A-4922-8E9E-3E3BB9B22AF4}"/>
              </a:ext>
            </a:extLst>
          </p:cNvPr>
          <p:cNvSpPr txBox="1"/>
          <p:nvPr/>
        </p:nvSpPr>
        <p:spPr>
          <a:xfrm>
            <a:off x="4258996" y="5133783"/>
            <a:ext cx="3496175" cy="369332"/>
          </a:xfrm>
          <a:prstGeom prst="rect">
            <a:avLst/>
          </a:prstGeom>
          <a:noFill/>
        </p:spPr>
        <p:txBody>
          <a:bodyPr wrap="square">
            <a:spAutoFit/>
          </a:bodyPr>
          <a:lstStyle/>
          <a:p>
            <a:pPr algn="ctr"/>
            <a:r>
              <a:rPr lang="en-US" b="1" dirty="0">
                <a:solidFill>
                  <a:schemeClr val="bg2">
                    <a:lumMod val="25000"/>
                  </a:schemeClr>
                </a:solidFill>
              </a:rPr>
              <a:t>(we were automatically signed in)</a:t>
            </a:r>
            <a:endParaRPr lang="en-DE" dirty="0"/>
          </a:p>
        </p:txBody>
      </p:sp>
    </p:spTree>
    <p:extLst>
      <p:ext uri="{BB962C8B-B14F-4D97-AF65-F5344CB8AC3E}">
        <p14:creationId xmlns:p14="http://schemas.microsoft.com/office/powerpoint/2010/main" val="3701412531"/>
      </p:ext>
    </p:extLst>
  </p:cSld>
  <p:clrMapOvr>
    <a:masterClrMapping/>
  </p:clrMapOvr>
  <p:transition spd="slow" advClick="0" advTm="3000">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813CEC4-38FF-4A11-ACB2-D69610D7FFDA}"/>
              </a:ext>
            </a:extLst>
          </p:cNvPr>
          <p:cNvSpPr/>
          <p:nvPr/>
        </p:nvSpPr>
        <p:spPr>
          <a:xfrm>
            <a:off x="0" y="0"/>
            <a:ext cx="12192000" cy="6858000"/>
          </a:xfrm>
          <a:prstGeom prst="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4400" b="1" dirty="0"/>
              <a:t>Therapist Registration</a:t>
            </a:r>
            <a:br>
              <a:rPr lang="en-US" sz="4400" b="1" dirty="0"/>
            </a:br>
            <a:r>
              <a:rPr lang="en-US" sz="4400" b="1" dirty="0"/>
              <a:t>with Google or Facebook</a:t>
            </a:r>
            <a:endParaRPr lang="en-DE" sz="4400" b="1" dirty="0"/>
          </a:p>
        </p:txBody>
      </p:sp>
      <p:sp>
        <p:nvSpPr>
          <p:cNvPr id="21" name="TextBox 20">
            <a:extLst>
              <a:ext uri="{FF2B5EF4-FFF2-40B4-BE49-F238E27FC236}">
                <a16:creationId xmlns:a16="http://schemas.microsoft.com/office/drawing/2014/main" id="{57646635-1F4B-44AA-821D-92EA1D1F5165}"/>
              </a:ext>
            </a:extLst>
          </p:cNvPr>
          <p:cNvSpPr txBox="1"/>
          <p:nvPr/>
        </p:nvSpPr>
        <p:spPr>
          <a:xfrm>
            <a:off x="4363357" y="4156919"/>
            <a:ext cx="3465286" cy="461665"/>
          </a:xfrm>
          <a:prstGeom prst="rect">
            <a:avLst/>
          </a:prstGeom>
          <a:noFill/>
        </p:spPr>
        <p:txBody>
          <a:bodyPr wrap="square">
            <a:spAutoFit/>
          </a:bodyPr>
          <a:lstStyle/>
          <a:p>
            <a:pPr algn="ctr"/>
            <a:r>
              <a:rPr lang="de-DE" sz="2400" b="1" dirty="0"/>
              <a:t>Click to continue</a:t>
            </a:r>
            <a:endParaRPr lang="en-DE" sz="2400" dirty="0"/>
          </a:p>
        </p:txBody>
      </p:sp>
    </p:spTree>
    <p:extLst>
      <p:ext uri="{BB962C8B-B14F-4D97-AF65-F5344CB8AC3E}">
        <p14:creationId xmlns:p14="http://schemas.microsoft.com/office/powerpoint/2010/main" val="403448755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colorTemperature colorTemp="7200"/>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23" name="Rectangle 22">
            <a:extLst>
              <a:ext uri="{FF2B5EF4-FFF2-40B4-BE49-F238E27FC236}">
                <a16:creationId xmlns:a16="http://schemas.microsoft.com/office/drawing/2014/main" id="{47CED04A-E452-4AA4-8D71-AE355B3194B3}"/>
              </a:ext>
            </a:extLst>
          </p:cNvPr>
          <p:cNvSpPr/>
          <p:nvPr/>
        </p:nvSpPr>
        <p:spPr>
          <a:xfrm>
            <a:off x="9633116" y="-56861"/>
            <a:ext cx="1761655" cy="4657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New user</a:t>
            </a:r>
            <a:endParaRPr lang="en-DE" dirty="0">
              <a:solidFill>
                <a:schemeClr val="bg2">
                  <a:lumMod val="50000"/>
                </a:schemeClr>
              </a:solidFill>
            </a:endParaRPr>
          </a:p>
        </p:txBody>
      </p:sp>
      <p:sp>
        <p:nvSpPr>
          <p:cNvPr id="24" name="Rectangle 23">
            <a:extLst>
              <a:ext uri="{FF2B5EF4-FFF2-40B4-BE49-F238E27FC236}">
                <a16:creationId xmlns:a16="http://schemas.microsoft.com/office/drawing/2014/main" id="{15E8DA4D-70DA-47AD-B5D0-92C62DE7DB5B}"/>
              </a:ext>
            </a:extLst>
          </p:cNvPr>
          <p:cNvSpPr/>
          <p:nvPr/>
        </p:nvSpPr>
        <p:spPr>
          <a:xfrm>
            <a:off x="9633116" y="370825"/>
            <a:ext cx="1761655" cy="4657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New therapist</a:t>
            </a:r>
            <a:endParaRPr lang="en-DE" dirty="0">
              <a:solidFill>
                <a:schemeClr val="bg2">
                  <a:lumMod val="50000"/>
                </a:schemeClr>
              </a:solidFill>
            </a:endParaRPr>
          </a:p>
        </p:txBody>
      </p:sp>
      <p:sp>
        <p:nvSpPr>
          <p:cNvPr id="4" name="Rectangle 3">
            <a:extLst>
              <a:ext uri="{FF2B5EF4-FFF2-40B4-BE49-F238E27FC236}">
                <a16:creationId xmlns:a16="http://schemas.microsoft.com/office/drawing/2014/main" id="{649BC03F-C5F7-4894-AE30-4A04C957ED66}"/>
              </a:ext>
            </a:extLst>
          </p:cNvPr>
          <p:cNvSpPr/>
          <p:nvPr/>
        </p:nvSpPr>
        <p:spPr>
          <a:xfrm>
            <a:off x="-12086" y="0"/>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Join us</a:t>
            </a:r>
            <a:endParaRPr lang="en-DE" dirty="0">
              <a:solidFill>
                <a:schemeClr val="bg2">
                  <a:lumMod val="50000"/>
                </a:schemeClr>
              </a:solidFill>
            </a:endParaRPr>
          </a:p>
        </p:txBody>
      </p:sp>
      <p:sp>
        <p:nvSpPr>
          <p:cNvPr id="22" name="Rectangle 21">
            <a:extLst>
              <a:ext uri="{FF2B5EF4-FFF2-40B4-BE49-F238E27FC236}">
                <a16:creationId xmlns:a16="http://schemas.microsoft.com/office/drawing/2014/main" id="{2CC7056D-63AA-46A3-9BCF-7703D0CAB96D}"/>
              </a:ext>
            </a:extLst>
          </p:cNvPr>
          <p:cNvSpPr/>
          <p:nvPr/>
        </p:nvSpPr>
        <p:spPr>
          <a:xfrm>
            <a:off x="10970637" y="0"/>
            <a:ext cx="894791"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in</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42" name="Rectangle 41">
            <a:extLst>
              <a:ext uri="{FF2B5EF4-FFF2-40B4-BE49-F238E27FC236}">
                <a16:creationId xmlns:a16="http://schemas.microsoft.com/office/drawing/2014/main" id="{108F4065-056E-4BAD-B584-0BAA5BB4F2BC}"/>
              </a:ext>
            </a:extLst>
          </p:cNvPr>
          <p:cNvSpPr/>
          <p:nvPr/>
        </p:nvSpPr>
        <p:spPr>
          <a:xfrm>
            <a:off x="12066532" y="147419"/>
            <a:ext cx="113382" cy="2259680"/>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5" name="TextBox 24">
            <a:extLst>
              <a:ext uri="{FF2B5EF4-FFF2-40B4-BE49-F238E27FC236}">
                <a16:creationId xmlns:a16="http://schemas.microsoft.com/office/drawing/2014/main" id="{5C9F43F6-6B14-4221-B225-3EC2317B6A13}"/>
              </a:ext>
            </a:extLst>
          </p:cNvPr>
          <p:cNvSpPr txBox="1"/>
          <p:nvPr/>
        </p:nvSpPr>
        <p:spPr>
          <a:xfrm>
            <a:off x="7877191" y="2928309"/>
            <a:ext cx="3748752" cy="1569660"/>
          </a:xfrm>
          <a:prstGeom prst="rect">
            <a:avLst/>
          </a:prstGeom>
          <a:noFill/>
        </p:spPr>
        <p:txBody>
          <a:bodyPr wrap="square">
            <a:spAutoFit/>
          </a:bodyPr>
          <a:lstStyle/>
          <a:p>
            <a:r>
              <a:rPr lang="en-US" sz="1600" b="1" dirty="0">
                <a:solidFill>
                  <a:schemeClr val="bg2">
                    <a:lumMod val="25000"/>
                  </a:schemeClr>
                </a:solidFill>
              </a:rPr>
              <a:t>Discover the healing power of touch. Our expert massage therapies not only melt away stress but also improve circulation, relieve muscle tension, and promote overall well-being. Invest in your health</a:t>
            </a:r>
            <a:br>
              <a:rPr lang="en-US" sz="1600" b="1" dirty="0">
                <a:solidFill>
                  <a:schemeClr val="bg2">
                    <a:lumMod val="25000"/>
                  </a:schemeClr>
                </a:solidFill>
              </a:rPr>
            </a:br>
            <a:r>
              <a:rPr lang="en-US" sz="1600" b="1" dirty="0">
                <a:solidFill>
                  <a:schemeClr val="bg2">
                    <a:lumMod val="25000"/>
                  </a:schemeClr>
                </a:solidFill>
              </a:rPr>
              <a:t>—because you deserve it.</a:t>
            </a:r>
          </a:p>
        </p:txBody>
      </p:sp>
      <p:sp>
        <p:nvSpPr>
          <p:cNvPr id="26" name="TextBox 25">
            <a:extLst>
              <a:ext uri="{FF2B5EF4-FFF2-40B4-BE49-F238E27FC236}">
                <a16:creationId xmlns:a16="http://schemas.microsoft.com/office/drawing/2014/main" id="{6CB8E933-EB8E-4553-9786-463E83FDC645}"/>
              </a:ext>
            </a:extLst>
          </p:cNvPr>
          <p:cNvSpPr txBox="1"/>
          <p:nvPr/>
        </p:nvSpPr>
        <p:spPr>
          <a:xfrm>
            <a:off x="7977673" y="2257789"/>
            <a:ext cx="3648269" cy="369332"/>
          </a:xfrm>
          <a:prstGeom prst="rect">
            <a:avLst/>
          </a:prstGeom>
          <a:noFill/>
        </p:spPr>
        <p:txBody>
          <a:bodyPr wrap="square">
            <a:spAutoFit/>
          </a:bodyPr>
          <a:lstStyle/>
          <a:p>
            <a:pPr algn="r"/>
            <a:r>
              <a:rPr lang="en-US" b="1" dirty="0">
                <a:solidFill>
                  <a:schemeClr val="bg2">
                    <a:lumMod val="25000"/>
                  </a:schemeClr>
                </a:solidFill>
              </a:rPr>
              <a:t>Relax. Rejuvenate. Renew.</a:t>
            </a:r>
            <a:endParaRPr lang="en-DE" dirty="0"/>
          </a:p>
        </p:txBody>
      </p:sp>
      <p:sp>
        <p:nvSpPr>
          <p:cNvPr id="27" name="Rectangle: Rounded Corners 26">
            <a:extLst>
              <a:ext uri="{FF2B5EF4-FFF2-40B4-BE49-F238E27FC236}">
                <a16:creationId xmlns:a16="http://schemas.microsoft.com/office/drawing/2014/main" id="{034025F8-2E77-41F3-A03E-005D4B3253FC}"/>
              </a:ext>
            </a:extLst>
          </p:cNvPr>
          <p:cNvSpPr/>
          <p:nvPr/>
        </p:nvSpPr>
        <p:spPr>
          <a:xfrm>
            <a:off x="3511145" y="5808306"/>
            <a:ext cx="4991878" cy="559837"/>
          </a:xfrm>
          <a:prstGeom prst="roundRect">
            <a:avLst/>
          </a:prstGeom>
          <a:gradFill flip="none" rotWithShape="1">
            <a:gsLst>
              <a:gs pos="30000">
                <a:srgbClr val="F000A0">
                  <a:tint val="66000"/>
                  <a:satMod val="160000"/>
                </a:srgbClr>
              </a:gs>
              <a:gs pos="74000">
                <a:srgbClr val="F000A0">
                  <a:tint val="44500"/>
                  <a:satMod val="160000"/>
                </a:srgbClr>
              </a:gs>
              <a:gs pos="100000">
                <a:srgbClr val="F000A0">
                  <a:tint val="23500"/>
                  <a:satMod val="160000"/>
                </a:srgbClr>
              </a:gs>
            </a:gsLst>
            <a:lin ang="16200000" scaled="1"/>
            <a:tileRect/>
          </a:gradFill>
          <a:ln w="9525" cap="flat" cmpd="sng" algn="ctr">
            <a:noFill/>
            <a:prstDash val="solid"/>
            <a:round/>
            <a:headEnd type="none" w="med" len="med"/>
            <a:tailEnd type="none" w="med" len="med"/>
          </a:ln>
          <a:effectLst>
            <a:glow>
              <a:srgbClr val="D6BE8E">
                <a:alpha val="40000"/>
              </a:srgbClr>
            </a:glow>
            <a:outerShdw blurRad="50800" dist="38100" dir="2700000" algn="tl" rotWithShape="0">
              <a:prstClr val="black">
                <a:alpha val="40000"/>
              </a:prstClr>
            </a:outerShdw>
            <a:reflection stA="0" endPos="65000" dist="50800" dir="5400000" sy="-100000" algn="bl" rotWithShape="0"/>
            <a:softEdge rad="1270000"/>
          </a:effectLst>
          <a:scene3d>
            <a:camera prst="orthographicFront">
              <a:rot lat="0" lon="0" rev="0"/>
            </a:camera>
            <a:lightRig rig="glow" dir="t">
              <a:rot lat="0" lon="0" rev="4800000"/>
            </a:lightRig>
          </a:scene3d>
          <a:sp3d prstMaterial="matte">
            <a:bevelT w="127000" h="63500" prst="coolSlant"/>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2400" b="1" dirty="0">
                <a:solidFill>
                  <a:schemeClr val="bg1"/>
                </a:solidFill>
              </a:rPr>
              <a:t>Find your closest therapist</a:t>
            </a:r>
            <a:endParaRPr lang="en-DE" sz="2400" b="1" dirty="0">
              <a:solidFill>
                <a:schemeClr val="bg1"/>
              </a:solidFill>
            </a:endParaRPr>
          </a:p>
        </p:txBody>
      </p:sp>
      <p:sp>
        <p:nvSpPr>
          <p:cNvPr id="20" name="Rectangle 19">
            <a:extLst>
              <a:ext uri="{FF2B5EF4-FFF2-40B4-BE49-F238E27FC236}">
                <a16:creationId xmlns:a16="http://schemas.microsoft.com/office/drawing/2014/main" id="{7A24D421-06E3-4DFC-B03F-78D7B3ED666C}"/>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Therapists</a:t>
            </a:r>
            <a:endParaRPr lang="en-DE" dirty="0">
              <a:solidFill>
                <a:schemeClr val="bg2">
                  <a:lumMod val="50000"/>
                </a:schemeClr>
              </a:solidFill>
            </a:endParaRPr>
          </a:p>
        </p:txBody>
      </p:sp>
      <p:sp>
        <p:nvSpPr>
          <p:cNvPr id="21" name="Rectangle 20">
            <a:extLst>
              <a:ext uri="{FF2B5EF4-FFF2-40B4-BE49-F238E27FC236}">
                <a16:creationId xmlns:a16="http://schemas.microsoft.com/office/drawing/2014/main" id="{A3754521-CDB0-427B-9E5F-081DCBB0691B}"/>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28" name="Rectangle 27">
            <a:extLst>
              <a:ext uri="{FF2B5EF4-FFF2-40B4-BE49-F238E27FC236}">
                <a16:creationId xmlns:a16="http://schemas.microsoft.com/office/drawing/2014/main" id="{C29B4D5E-C6C3-4CE4-ACB8-33592D70FD5F}"/>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Home</a:t>
            </a:r>
            <a:endParaRPr lang="en-DE" u="sng" dirty="0">
              <a:solidFill>
                <a:srgbClr val="FF75FF"/>
              </a:solidFill>
            </a:endParaRPr>
          </a:p>
        </p:txBody>
      </p:sp>
      <p:sp>
        <p:nvSpPr>
          <p:cNvPr id="19" name="Rectangle 18">
            <a:extLst>
              <a:ext uri="{FF2B5EF4-FFF2-40B4-BE49-F238E27FC236}">
                <a16:creationId xmlns:a16="http://schemas.microsoft.com/office/drawing/2014/main" id="{2F12544E-C141-4247-A09C-1E474A49B9ED}"/>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Tree>
    <p:extLst>
      <p:ext uri="{BB962C8B-B14F-4D97-AF65-F5344CB8AC3E}">
        <p14:creationId xmlns:p14="http://schemas.microsoft.com/office/powerpoint/2010/main" val="1370423618"/>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colorTemperature colorTemp="7200"/>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23" name="Rectangle 22">
            <a:extLst>
              <a:ext uri="{FF2B5EF4-FFF2-40B4-BE49-F238E27FC236}">
                <a16:creationId xmlns:a16="http://schemas.microsoft.com/office/drawing/2014/main" id="{47CED04A-E452-4AA4-8D71-AE355B3194B3}"/>
              </a:ext>
            </a:extLst>
          </p:cNvPr>
          <p:cNvSpPr/>
          <p:nvPr/>
        </p:nvSpPr>
        <p:spPr>
          <a:xfrm>
            <a:off x="9633116" y="-56861"/>
            <a:ext cx="1761655" cy="4657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New user</a:t>
            </a:r>
            <a:endParaRPr lang="en-DE" dirty="0">
              <a:solidFill>
                <a:schemeClr val="bg2">
                  <a:lumMod val="50000"/>
                </a:schemeClr>
              </a:solidFill>
            </a:endParaRPr>
          </a:p>
        </p:txBody>
      </p:sp>
      <p:sp>
        <p:nvSpPr>
          <p:cNvPr id="24" name="Rectangle 23">
            <a:extLst>
              <a:ext uri="{FF2B5EF4-FFF2-40B4-BE49-F238E27FC236}">
                <a16:creationId xmlns:a16="http://schemas.microsoft.com/office/drawing/2014/main" id="{15E8DA4D-70DA-47AD-B5D0-92C62DE7DB5B}"/>
              </a:ext>
            </a:extLst>
          </p:cNvPr>
          <p:cNvSpPr/>
          <p:nvPr/>
        </p:nvSpPr>
        <p:spPr>
          <a:xfrm>
            <a:off x="9633116" y="370825"/>
            <a:ext cx="1761655" cy="4657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New therapist</a:t>
            </a:r>
            <a:endParaRPr lang="en-DE" dirty="0">
              <a:solidFill>
                <a:schemeClr val="bg2">
                  <a:lumMod val="50000"/>
                </a:schemeClr>
              </a:solidFill>
            </a:endParaRPr>
          </a:p>
        </p:txBody>
      </p:sp>
      <p:sp>
        <p:nvSpPr>
          <p:cNvPr id="4" name="Rectangle 3">
            <a:extLst>
              <a:ext uri="{FF2B5EF4-FFF2-40B4-BE49-F238E27FC236}">
                <a16:creationId xmlns:a16="http://schemas.microsoft.com/office/drawing/2014/main" id="{649BC03F-C5F7-4894-AE30-4A04C957ED66}"/>
              </a:ext>
            </a:extLst>
          </p:cNvPr>
          <p:cNvSpPr/>
          <p:nvPr/>
        </p:nvSpPr>
        <p:spPr>
          <a:xfrm>
            <a:off x="-12086" y="0"/>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Join us</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42" name="Rectangle 41">
            <a:extLst>
              <a:ext uri="{FF2B5EF4-FFF2-40B4-BE49-F238E27FC236}">
                <a16:creationId xmlns:a16="http://schemas.microsoft.com/office/drawing/2014/main" id="{108F4065-056E-4BAD-B584-0BAA5BB4F2BC}"/>
              </a:ext>
            </a:extLst>
          </p:cNvPr>
          <p:cNvSpPr/>
          <p:nvPr/>
        </p:nvSpPr>
        <p:spPr>
          <a:xfrm>
            <a:off x="12066532" y="147419"/>
            <a:ext cx="113382" cy="2259680"/>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1" name="TextBox 20">
            <a:extLst>
              <a:ext uri="{FF2B5EF4-FFF2-40B4-BE49-F238E27FC236}">
                <a16:creationId xmlns:a16="http://schemas.microsoft.com/office/drawing/2014/main" id="{8DE354BB-1E25-4097-AA78-8F8605E91D52}"/>
              </a:ext>
            </a:extLst>
          </p:cNvPr>
          <p:cNvSpPr txBox="1"/>
          <p:nvPr/>
        </p:nvSpPr>
        <p:spPr>
          <a:xfrm>
            <a:off x="7877191" y="2928309"/>
            <a:ext cx="3748752" cy="1569660"/>
          </a:xfrm>
          <a:prstGeom prst="rect">
            <a:avLst/>
          </a:prstGeom>
          <a:noFill/>
        </p:spPr>
        <p:txBody>
          <a:bodyPr wrap="square">
            <a:spAutoFit/>
          </a:bodyPr>
          <a:lstStyle/>
          <a:p>
            <a:r>
              <a:rPr lang="en-US" sz="1600" b="1" dirty="0">
                <a:solidFill>
                  <a:schemeClr val="bg2">
                    <a:lumMod val="25000"/>
                  </a:schemeClr>
                </a:solidFill>
              </a:rPr>
              <a:t>Discover the healing power of touch. Our expert massage therapies not only melt away stress but also improve circulation, relieve muscle tension, and promote overall well-being. Invest in your health</a:t>
            </a:r>
            <a:br>
              <a:rPr lang="en-US" sz="1600" b="1" dirty="0">
                <a:solidFill>
                  <a:schemeClr val="bg2">
                    <a:lumMod val="25000"/>
                  </a:schemeClr>
                </a:solidFill>
              </a:rPr>
            </a:br>
            <a:r>
              <a:rPr lang="en-US" sz="1600" b="1" dirty="0">
                <a:solidFill>
                  <a:schemeClr val="bg2">
                    <a:lumMod val="25000"/>
                  </a:schemeClr>
                </a:solidFill>
              </a:rPr>
              <a:t>—because you deserve it.</a:t>
            </a:r>
          </a:p>
        </p:txBody>
      </p:sp>
      <p:sp>
        <p:nvSpPr>
          <p:cNvPr id="25" name="TextBox 24">
            <a:extLst>
              <a:ext uri="{FF2B5EF4-FFF2-40B4-BE49-F238E27FC236}">
                <a16:creationId xmlns:a16="http://schemas.microsoft.com/office/drawing/2014/main" id="{5D137137-4C3C-482C-8D4A-745BB243F1D5}"/>
              </a:ext>
            </a:extLst>
          </p:cNvPr>
          <p:cNvSpPr txBox="1"/>
          <p:nvPr/>
        </p:nvSpPr>
        <p:spPr>
          <a:xfrm>
            <a:off x="7977673" y="2257789"/>
            <a:ext cx="3648269" cy="369332"/>
          </a:xfrm>
          <a:prstGeom prst="rect">
            <a:avLst/>
          </a:prstGeom>
          <a:noFill/>
        </p:spPr>
        <p:txBody>
          <a:bodyPr wrap="square">
            <a:spAutoFit/>
          </a:bodyPr>
          <a:lstStyle/>
          <a:p>
            <a:pPr algn="r"/>
            <a:r>
              <a:rPr lang="en-US" b="1" dirty="0">
                <a:solidFill>
                  <a:schemeClr val="bg2">
                    <a:lumMod val="25000"/>
                  </a:schemeClr>
                </a:solidFill>
              </a:rPr>
              <a:t>Relax. Rejuvenate. Renew.</a:t>
            </a:r>
            <a:endParaRPr lang="en-DE" dirty="0"/>
          </a:p>
        </p:txBody>
      </p:sp>
      <p:sp>
        <p:nvSpPr>
          <p:cNvPr id="26" name="Rectangle: Rounded Corners 25">
            <a:extLst>
              <a:ext uri="{FF2B5EF4-FFF2-40B4-BE49-F238E27FC236}">
                <a16:creationId xmlns:a16="http://schemas.microsoft.com/office/drawing/2014/main" id="{3422A9D6-7079-400F-A9C8-D33A9D047C85}"/>
              </a:ext>
            </a:extLst>
          </p:cNvPr>
          <p:cNvSpPr/>
          <p:nvPr/>
        </p:nvSpPr>
        <p:spPr>
          <a:xfrm>
            <a:off x="3511145" y="5808306"/>
            <a:ext cx="4991878" cy="559837"/>
          </a:xfrm>
          <a:prstGeom prst="roundRect">
            <a:avLst/>
          </a:prstGeom>
          <a:gradFill flip="none" rotWithShape="1">
            <a:gsLst>
              <a:gs pos="30000">
                <a:srgbClr val="F000A0">
                  <a:tint val="66000"/>
                  <a:satMod val="160000"/>
                </a:srgbClr>
              </a:gs>
              <a:gs pos="74000">
                <a:srgbClr val="F000A0">
                  <a:tint val="44500"/>
                  <a:satMod val="160000"/>
                </a:srgbClr>
              </a:gs>
              <a:gs pos="100000">
                <a:srgbClr val="F000A0">
                  <a:tint val="23500"/>
                  <a:satMod val="160000"/>
                </a:srgbClr>
              </a:gs>
            </a:gsLst>
            <a:lin ang="16200000" scaled="1"/>
            <a:tileRect/>
          </a:gradFill>
          <a:ln w="9525" cap="flat" cmpd="sng" algn="ctr">
            <a:noFill/>
            <a:prstDash val="solid"/>
            <a:round/>
            <a:headEnd type="none" w="med" len="med"/>
            <a:tailEnd type="none" w="med" len="med"/>
          </a:ln>
          <a:effectLst>
            <a:glow>
              <a:srgbClr val="D6BE8E">
                <a:alpha val="40000"/>
              </a:srgbClr>
            </a:glow>
            <a:outerShdw blurRad="50800" dist="38100" dir="2700000" algn="tl" rotWithShape="0">
              <a:prstClr val="black">
                <a:alpha val="40000"/>
              </a:prstClr>
            </a:outerShdw>
            <a:reflection stA="0" endPos="65000" dist="50800" dir="5400000" sy="-100000" algn="bl" rotWithShape="0"/>
            <a:softEdge rad="1270000"/>
          </a:effectLst>
          <a:scene3d>
            <a:camera prst="orthographicFront">
              <a:rot lat="0" lon="0" rev="0"/>
            </a:camera>
            <a:lightRig rig="glow" dir="t">
              <a:rot lat="0" lon="0" rev="4800000"/>
            </a:lightRig>
          </a:scene3d>
          <a:sp3d prstMaterial="matte">
            <a:bevelT w="127000" h="63500" prst="coolSlant"/>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2400" b="1" dirty="0">
                <a:solidFill>
                  <a:schemeClr val="bg1"/>
                </a:solidFill>
              </a:rPr>
              <a:t>Find your closest therapist</a:t>
            </a:r>
            <a:endParaRPr lang="en-DE" sz="2400" b="1" dirty="0">
              <a:solidFill>
                <a:schemeClr val="bg1"/>
              </a:solidFill>
            </a:endParaRPr>
          </a:p>
        </p:txBody>
      </p:sp>
      <p:sp>
        <p:nvSpPr>
          <p:cNvPr id="20" name="Rectangle 19">
            <a:extLst>
              <a:ext uri="{FF2B5EF4-FFF2-40B4-BE49-F238E27FC236}">
                <a16:creationId xmlns:a16="http://schemas.microsoft.com/office/drawing/2014/main" id="{FC0B7DFE-9AF2-432B-A7F1-3AE602D8FED9}"/>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Therapists</a:t>
            </a:r>
            <a:endParaRPr lang="en-DE" dirty="0">
              <a:solidFill>
                <a:schemeClr val="bg2">
                  <a:lumMod val="50000"/>
                </a:schemeClr>
              </a:solidFill>
            </a:endParaRPr>
          </a:p>
        </p:txBody>
      </p:sp>
      <p:sp>
        <p:nvSpPr>
          <p:cNvPr id="27" name="Rectangle 26">
            <a:extLst>
              <a:ext uri="{FF2B5EF4-FFF2-40B4-BE49-F238E27FC236}">
                <a16:creationId xmlns:a16="http://schemas.microsoft.com/office/drawing/2014/main" id="{768C97A1-4AA9-4A5A-93B3-DA1BBF4345FF}"/>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28" name="Rectangle 27">
            <a:extLst>
              <a:ext uri="{FF2B5EF4-FFF2-40B4-BE49-F238E27FC236}">
                <a16:creationId xmlns:a16="http://schemas.microsoft.com/office/drawing/2014/main" id="{DE64EBCB-6719-4809-A1BD-F47A9BB0714B}"/>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Home</a:t>
            </a:r>
            <a:endParaRPr lang="en-DE" u="sng" dirty="0">
              <a:solidFill>
                <a:srgbClr val="FF75FF"/>
              </a:solidFill>
            </a:endParaRPr>
          </a:p>
        </p:txBody>
      </p:sp>
      <p:sp>
        <p:nvSpPr>
          <p:cNvPr id="19" name="Rectangle 18">
            <a:extLst>
              <a:ext uri="{FF2B5EF4-FFF2-40B4-BE49-F238E27FC236}">
                <a16:creationId xmlns:a16="http://schemas.microsoft.com/office/drawing/2014/main" id="{0650BB83-1F2A-477A-BC1A-9841F5022E73}"/>
              </a:ext>
            </a:extLst>
          </p:cNvPr>
          <p:cNvSpPr/>
          <p:nvPr/>
        </p:nvSpPr>
        <p:spPr>
          <a:xfrm>
            <a:off x="10970637" y="0"/>
            <a:ext cx="894791"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in</a:t>
            </a:r>
            <a:endParaRPr lang="en-DE" dirty="0">
              <a:solidFill>
                <a:schemeClr val="bg2">
                  <a:lumMod val="50000"/>
                </a:schemeClr>
              </a:solidFill>
            </a:endParaRPr>
          </a:p>
        </p:txBody>
      </p:sp>
      <p:sp>
        <p:nvSpPr>
          <p:cNvPr id="22" name="Rectangle 21">
            <a:extLst>
              <a:ext uri="{FF2B5EF4-FFF2-40B4-BE49-F238E27FC236}">
                <a16:creationId xmlns:a16="http://schemas.microsoft.com/office/drawing/2014/main" id="{EF497607-E08E-495D-8518-DEBD6B9A5E76}"/>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Tree>
    <p:extLst>
      <p:ext uri="{BB962C8B-B14F-4D97-AF65-F5344CB8AC3E}">
        <p14:creationId xmlns:p14="http://schemas.microsoft.com/office/powerpoint/2010/main" val="2571843732"/>
      </p:ext>
    </p:extLst>
  </p:cSld>
  <p:clrMapOvr>
    <a:masterClrMapping/>
  </p:clrMapOvr>
  <mc:AlternateContent xmlns:mc="http://schemas.openxmlformats.org/markup-compatibility/2006" xmlns:p159="http://schemas.microsoft.com/office/powerpoint/2015/09/main">
    <mc:Choice Requires="p159">
      <p:transition spd="slow" advClick="0" advTm="0">
        <p159:morph option="byObject"/>
      </p:transition>
    </mc:Choice>
    <mc:Fallback xmlns="">
      <p:transition spd="slow" advClick="0" advTm="0">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colorTemperature colorTemp="7200"/>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21" name="Rectangle 20">
            <a:extLst>
              <a:ext uri="{FF2B5EF4-FFF2-40B4-BE49-F238E27FC236}">
                <a16:creationId xmlns:a16="http://schemas.microsoft.com/office/drawing/2014/main" id="{126B07B7-F88A-4857-A392-5F7A7A465AE5}"/>
              </a:ext>
            </a:extLst>
          </p:cNvPr>
          <p:cNvSpPr/>
          <p:nvPr/>
        </p:nvSpPr>
        <p:spPr>
          <a:xfrm>
            <a:off x="9633116" y="-123436"/>
            <a:ext cx="1761655" cy="9885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3" name="Rectangle 22">
            <a:extLst>
              <a:ext uri="{FF2B5EF4-FFF2-40B4-BE49-F238E27FC236}">
                <a16:creationId xmlns:a16="http://schemas.microsoft.com/office/drawing/2014/main" id="{47CED04A-E452-4AA4-8D71-AE355B3194B3}"/>
              </a:ext>
            </a:extLst>
          </p:cNvPr>
          <p:cNvSpPr/>
          <p:nvPr/>
        </p:nvSpPr>
        <p:spPr>
          <a:xfrm>
            <a:off x="9633116" y="-56861"/>
            <a:ext cx="1761655" cy="4657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New user</a:t>
            </a:r>
            <a:endParaRPr lang="en-DE" dirty="0">
              <a:solidFill>
                <a:schemeClr val="bg2">
                  <a:lumMod val="50000"/>
                </a:schemeClr>
              </a:solidFill>
            </a:endParaRPr>
          </a:p>
        </p:txBody>
      </p:sp>
      <p:sp>
        <p:nvSpPr>
          <p:cNvPr id="24" name="Rectangle 23">
            <a:extLst>
              <a:ext uri="{FF2B5EF4-FFF2-40B4-BE49-F238E27FC236}">
                <a16:creationId xmlns:a16="http://schemas.microsoft.com/office/drawing/2014/main" id="{15E8DA4D-70DA-47AD-B5D0-92C62DE7DB5B}"/>
              </a:ext>
            </a:extLst>
          </p:cNvPr>
          <p:cNvSpPr/>
          <p:nvPr/>
        </p:nvSpPr>
        <p:spPr>
          <a:xfrm>
            <a:off x="9633116" y="370825"/>
            <a:ext cx="1761655" cy="4657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New therapist</a:t>
            </a:r>
            <a:endParaRPr lang="en-DE" dirty="0">
              <a:solidFill>
                <a:schemeClr val="bg2">
                  <a:lumMod val="50000"/>
                </a:schemeClr>
              </a:solidFill>
            </a:endParaRPr>
          </a:p>
        </p:txBody>
      </p:sp>
      <p:sp>
        <p:nvSpPr>
          <p:cNvPr id="4" name="Rectangle 3">
            <a:extLst>
              <a:ext uri="{FF2B5EF4-FFF2-40B4-BE49-F238E27FC236}">
                <a16:creationId xmlns:a16="http://schemas.microsoft.com/office/drawing/2014/main" id="{649BC03F-C5F7-4894-AE30-4A04C957ED66}"/>
              </a:ext>
            </a:extLst>
          </p:cNvPr>
          <p:cNvSpPr/>
          <p:nvPr/>
        </p:nvSpPr>
        <p:spPr>
          <a:xfrm>
            <a:off x="-12086" y="0"/>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chemeClr val="bg2">
                    <a:lumMod val="50000"/>
                  </a:schemeClr>
                </a:solidFill>
              </a:rPr>
              <a:t>Join us</a:t>
            </a:r>
            <a:endParaRPr lang="en-DE" u="sng"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42" name="Rectangle 41">
            <a:extLst>
              <a:ext uri="{FF2B5EF4-FFF2-40B4-BE49-F238E27FC236}">
                <a16:creationId xmlns:a16="http://schemas.microsoft.com/office/drawing/2014/main" id="{108F4065-056E-4BAD-B584-0BAA5BB4F2BC}"/>
              </a:ext>
            </a:extLst>
          </p:cNvPr>
          <p:cNvSpPr/>
          <p:nvPr/>
        </p:nvSpPr>
        <p:spPr>
          <a:xfrm>
            <a:off x="12066532" y="147419"/>
            <a:ext cx="113382" cy="2259680"/>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5" name="TextBox 24">
            <a:extLst>
              <a:ext uri="{FF2B5EF4-FFF2-40B4-BE49-F238E27FC236}">
                <a16:creationId xmlns:a16="http://schemas.microsoft.com/office/drawing/2014/main" id="{38A5B1BD-9E29-483B-AFB0-1F479D9E88AF}"/>
              </a:ext>
            </a:extLst>
          </p:cNvPr>
          <p:cNvSpPr txBox="1"/>
          <p:nvPr/>
        </p:nvSpPr>
        <p:spPr>
          <a:xfrm>
            <a:off x="7877191" y="2928309"/>
            <a:ext cx="3748752" cy="1569660"/>
          </a:xfrm>
          <a:prstGeom prst="rect">
            <a:avLst/>
          </a:prstGeom>
          <a:noFill/>
        </p:spPr>
        <p:txBody>
          <a:bodyPr wrap="square">
            <a:spAutoFit/>
          </a:bodyPr>
          <a:lstStyle/>
          <a:p>
            <a:r>
              <a:rPr lang="en-US" sz="1600" b="1" dirty="0">
                <a:solidFill>
                  <a:schemeClr val="bg2">
                    <a:lumMod val="25000"/>
                  </a:schemeClr>
                </a:solidFill>
              </a:rPr>
              <a:t>Discover the healing power of touch. Our expert massage therapies not only melt away stress but also improve circulation, relieve muscle tension, and promote overall well-being. Invest in your health</a:t>
            </a:r>
            <a:br>
              <a:rPr lang="en-US" sz="1600" b="1" dirty="0">
                <a:solidFill>
                  <a:schemeClr val="bg2">
                    <a:lumMod val="25000"/>
                  </a:schemeClr>
                </a:solidFill>
              </a:rPr>
            </a:br>
            <a:r>
              <a:rPr lang="en-US" sz="1600" b="1" dirty="0">
                <a:solidFill>
                  <a:schemeClr val="bg2">
                    <a:lumMod val="25000"/>
                  </a:schemeClr>
                </a:solidFill>
              </a:rPr>
              <a:t>—because you deserve it.</a:t>
            </a:r>
          </a:p>
        </p:txBody>
      </p:sp>
      <p:sp>
        <p:nvSpPr>
          <p:cNvPr id="26" name="TextBox 25">
            <a:extLst>
              <a:ext uri="{FF2B5EF4-FFF2-40B4-BE49-F238E27FC236}">
                <a16:creationId xmlns:a16="http://schemas.microsoft.com/office/drawing/2014/main" id="{2B8CC9A8-8D67-4CCA-8AA4-0840119C0487}"/>
              </a:ext>
            </a:extLst>
          </p:cNvPr>
          <p:cNvSpPr txBox="1"/>
          <p:nvPr/>
        </p:nvSpPr>
        <p:spPr>
          <a:xfrm>
            <a:off x="7977673" y="2257789"/>
            <a:ext cx="3648269" cy="369332"/>
          </a:xfrm>
          <a:prstGeom prst="rect">
            <a:avLst/>
          </a:prstGeom>
          <a:noFill/>
        </p:spPr>
        <p:txBody>
          <a:bodyPr wrap="square">
            <a:spAutoFit/>
          </a:bodyPr>
          <a:lstStyle/>
          <a:p>
            <a:pPr algn="r"/>
            <a:r>
              <a:rPr lang="en-US" b="1" dirty="0">
                <a:solidFill>
                  <a:schemeClr val="bg2">
                    <a:lumMod val="25000"/>
                  </a:schemeClr>
                </a:solidFill>
              </a:rPr>
              <a:t>Relax. Rejuvenate. Renew.</a:t>
            </a:r>
            <a:endParaRPr lang="en-DE" dirty="0"/>
          </a:p>
        </p:txBody>
      </p:sp>
      <p:sp>
        <p:nvSpPr>
          <p:cNvPr id="27" name="Rectangle: Rounded Corners 26">
            <a:extLst>
              <a:ext uri="{FF2B5EF4-FFF2-40B4-BE49-F238E27FC236}">
                <a16:creationId xmlns:a16="http://schemas.microsoft.com/office/drawing/2014/main" id="{DC788667-555A-40A6-B05C-8DE3038A277B}"/>
              </a:ext>
            </a:extLst>
          </p:cNvPr>
          <p:cNvSpPr/>
          <p:nvPr/>
        </p:nvSpPr>
        <p:spPr>
          <a:xfrm>
            <a:off x="3511145" y="5808306"/>
            <a:ext cx="4991878" cy="559837"/>
          </a:xfrm>
          <a:prstGeom prst="roundRect">
            <a:avLst/>
          </a:prstGeom>
          <a:gradFill flip="none" rotWithShape="1">
            <a:gsLst>
              <a:gs pos="30000">
                <a:srgbClr val="F000A0">
                  <a:tint val="66000"/>
                  <a:satMod val="160000"/>
                </a:srgbClr>
              </a:gs>
              <a:gs pos="74000">
                <a:srgbClr val="F000A0">
                  <a:tint val="44500"/>
                  <a:satMod val="160000"/>
                </a:srgbClr>
              </a:gs>
              <a:gs pos="100000">
                <a:srgbClr val="F000A0">
                  <a:tint val="23500"/>
                  <a:satMod val="160000"/>
                </a:srgbClr>
              </a:gs>
            </a:gsLst>
            <a:lin ang="16200000" scaled="1"/>
            <a:tileRect/>
          </a:gradFill>
          <a:ln w="9525" cap="flat" cmpd="sng" algn="ctr">
            <a:noFill/>
            <a:prstDash val="solid"/>
            <a:round/>
            <a:headEnd type="none" w="med" len="med"/>
            <a:tailEnd type="none" w="med" len="med"/>
          </a:ln>
          <a:effectLst>
            <a:glow>
              <a:srgbClr val="D6BE8E">
                <a:alpha val="40000"/>
              </a:srgbClr>
            </a:glow>
            <a:outerShdw blurRad="50800" dist="38100" dir="2700000" algn="tl" rotWithShape="0">
              <a:prstClr val="black">
                <a:alpha val="40000"/>
              </a:prstClr>
            </a:outerShdw>
            <a:reflection stA="0" endPos="65000" dist="50800" dir="5400000" sy="-100000" algn="bl" rotWithShape="0"/>
            <a:softEdge rad="1270000"/>
          </a:effectLst>
          <a:scene3d>
            <a:camera prst="orthographicFront">
              <a:rot lat="0" lon="0" rev="0"/>
            </a:camera>
            <a:lightRig rig="glow" dir="t">
              <a:rot lat="0" lon="0" rev="4800000"/>
            </a:lightRig>
          </a:scene3d>
          <a:sp3d prstMaterial="matte">
            <a:bevelT w="127000" h="63500" prst="coolSlant"/>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2400" b="1" dirty="0">
                <a:solidFill>
                  <a:schemeClr val="bg1"/>
                </a:solidFill>
              </a:rPr>
              <a:t>Find your closest therapist</a:t>
            </a:r>
            <a:endParaRPr lang="en-DE" sz="2400" b="1" dirty="0">
              <a:solidFill>
                <a:schemeClr val="bg1"/>
              </a:solidFill>
            </a:endParaRPr>
          </a:p>
        </p:txBody>
      </p:sp>
      <p:sp>
        <p:nvSpPr>
          <p:cNvPr id="20" name="Rectangle 19">
            <a:extLst>
              <a:ext uri="{FF2B5EF4-FFF2-40B4-BE49-F238E27FC236}">
                <a16:creationId xmlns:a16="http://schemas.microsoft.com/office/drawing/2014/main" id="{B965ACEB-3679-4CFE-8792-A928A3715DFD}"/>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Therapists</a:t>
            </a:r>
            <a:endParaRPr lang="en-DE" dirty="0">
              <a:solidFill>
                <a:schemeClr val="bg2">
                  <a:lumMod val="50000"/>
                </a:schemeClr>
              </a:solidFill>
            </a:endParaRPr>
          </a:p>
        </p:txBody>
      </p:sp>
      <p:sp>
        <p:nvSpPr>
          <p:cNvPr id="28" name="Rectangle 27">
            <a:extLst>
              <a:ext uri="{FF2B5EF4-FFF2-40B4-BE49-F238E27FC236}">
                <a16:creationId xmlns:a16="http://schemas.microsoft.com/office/drawing/2014/main" id="{F19134A2-A813-4319-BB93-FB3D7274B136}"/>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29" name="Rectangle 28">
            <a:extLst>
              <a:ext uri="{FF2B5EF4-FFF2-40B4-BE49-F238E27FC236}">
                <a16:creationId xmlns:a16="http://schemas.microsoft.com/office/drawing/2014/main" id="{3416B7DE-EEBA-44D7-B098-CE8EC1A8D1EA}"/>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Home</a:t>
            </a:r>
            <a:endParaRPr lang="en-DE" u="sng" dirty="0">
              <a:solidFill>
                <a:srgbClr val="FF75FF"/>
              </a:solidFill>
            </a:endParaRPr>
          </a:p>
        </p:txBody>
      </p:sp>
      <p:sp>
        <p:nvSpPr>
          <p:cNvPr id="30" name="Rectangle 29">
            <a:extLst>
              <a:ext uri="{FF2B5EF4-FFF2-40B4-BE49-F238E27FC236}">
                <a16:creationId xmlns:a16="http://schemas.microsoft.com/office/drawing/2014/main" id="{DE0C3DD1-4F7B-405C-8F01-6A6950065CE0}"/>
              </a:ext>
            </a:extLst>
          </p:cNvPr>
          <p:cNvSpPr/>
          <p:nvPr/>
        </p:nvSpPr>
        <p:spPr>
          <a:xfrm>
            <a:off x="10970637" y="0"/>
            <a:ext cx="894791"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in</a:t>
            </a:r>
            <a:endParaRPr lang="en-DE" dirty="0">
              <a:solidFill>
                <a:schemeClr val="bg2">
                  <a:lumMod val="50000"/>
                </a:schemeClr>
              </a:solidFill>
            </a:endParaRPr>
          </a:p>
        </p:txBody>
      </p:sp>
      <p:sp>
        <p:nvSpPr>
          <p:cNvPr id="22" name="Rectangle 21">
            <a:extLst>
              <a:ext uri="{FF2B5EF4-FFF2-40B4-BE49-F238E27FC236}">
                <a16:creationId xmlns:a16="http://schemas.microsoft.com/office/drawing/2014/main" id="{A82CAA4E-155F-45F5-A736-D33493EAF7AE}"/>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Tree>
    <p:extLst>
      <p:ext uri="{BB962C8B-B14F-4D97-AF65-F5344CB8AC3E}">
        <p14:creationId xmlns:p14="http://schemas.microsoft.com/office/powerpoint/2010/main" val="3799879628"/>
      </p:ext>
    </p:extLst>
  </p:cSld>
  <p:clrMapOvr>
    <a:masterClrMapping/>
  </p:clrMapOvr>
  <mc:AlternateContent xmlns:mc="http://schemas.openxmlformats.org/markup-compatibility/2006" xmlns:p159="http://schemas.microsoft.com/office/powerpoint/2015/09/main">
    <mc:Choice Requires="p159">
      <p:transition spd="slow" advClick="0" advTm="0">
        <p159:morph option="byObject"/>
      </p:transition>
    </mc:Choice>
    <mc:Fallback xmlns="">
      <p:transition spd="slow" advClick="0" advTm="0">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colorTemperature colorTemp="7200"/>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2" name="Rectangle 1">
            <a:extLst>
              <a:ext uri="{FF2B5EF4-FFF2-40B4-BE49-F238E27FC236}">
                <a16:creationId xmlns:a16="http://schemas.microsoft.com/office/drawing/2014/main" id="{B95CB630-C328-497A-87FD-F5953CCE17EA}"/>
              </a:ext>
            </a:extLst>
          </p:cNvPr>
          <p:cNvSpPr/>
          <p:nvPr/>
        </p:nvSpPr>
        <p:spPr>
          <a:xfrm>
            <a:off x="9633116" y="895739"/>
            <a:ext cx="1761655" cy="9885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1" name="Rectangle 20">
            <a:extLst>
              <a:ext uri="{FF2B5EF4-FFF2-40B4-BE49-F238E27FC236}">
                <a16:creationId xmlns:a16="http://schemas.microsoft.com/office/drawing/2014/main" id="{5D132A7A-81AB-4C27-9674-20EC519A8B2F}"/>
              </a:ext>
            </a:extLst>
          </p:cNvPr>
          <p:cNvSpPr/>
          <p:nvPr/>
        </p:nvSpPr>
        <p:spPr>
          <a:xfrm>
            <a:off x="9633116" y="962314"/>
            <a:ext cx="1761655" cy="4657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New user</a:t>
            </a:r>
            <a:endParaRPr lang="en-DE" dirty="0">
              <a:solidFill>
                <a:schemeClr val="bg2">
                  <a:lumMod val="50000"/>
                </a:schemeClr>
              </a:solidFill>
            </a:endParaRPr>
          </a:p>
        </p:txBody>
      </p:sp>
      <p:sp>
        <p:nvSpPr>
          <p:cNvPr id="23" name="Rectangle 22">
            <a:extLst>
              <a:ext uri="{FF2B5EF4-FFF2-40B4-BE49-F238E27FC236}">
                <a16:creationId xmlns:a16="http://schemas.microsoft.com/office/drawing/2014/main" id="{E474C56E-C069-4B4F-BCD6-155948ECCAE1}"/>
              </a:ext>
            </a:extLst>
          </p:cNvPr>
          <p:cNvSpPr/>
          <p:nvPr/>
        </p:nvSpPr>
        <p:spPr>
          <a:xfrm>
            <a:off x="9633116" y="1390000"/>
            <a:ext cx="1761655" cy="4657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New therapist</a:t>
            </a:r>
            <a:endParaRPr lang="en-DE" dirty="0">
              <a:solidFill>
                <a:schemeClr val="bg2">
                  <a:lumMod val="50000"/>
                </a:schemeClr>
              </a:solidFill>
            </a:endParaRPr>
          </a:p>
        </p:txBody>
      </p:sp>
      <p:sp>
        <p:nvSpPr>
          <p:cNvPr id="4" name="Rectangle 3">
            <a:extLst>
              <a:ext uri="{FF2B5EF4-FFF2-40B4-BE49-F238E27FC236}">
                <a16:creationId xmlns:a16="http://schemas.microsoft.com/office/drawing/2014/main" id="{649BC03F-C5F7-4894-AE30-4A04C957ED66}"/>
              </a:ext>
            </a:extLst>
          </p:cNvPr>
          <p:cNvSpPr/>
          <p:nvPr/>
        </p:nvSpPr>
        <p:spPr>
          <a:xfrm>
            <a:off x="0" y="0"/>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chemeClr val="bg2">
                    <a:lumMod val="50000"/>
                  </a:schemeClr>
                </a:solidFill>
              </a:rPr>
              <a:t>Join us</a:t>
            </a:r>
            <a:endParaRPr lang="en-DE" u="sng"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42" name="Rectangle 41">
            <a:extLst>
              <a:ext uri="{FF2B5EF4-FFF2-40B4-BE49-F238E27FC236}">
                <a16:creationId xmlns:a16="http://schemas.microsoft.com/office/drawing/2014/main" id="{108F4065-056E-4BAD-B584-0BAA5BB4F2BC}"/>
              </a:ext>
            </a:extLst>
          </p:cNvPr>
          <p:cNvSpPr/>
          <p:nvPr/>
        </p:nvSpPr>
        <p:spPr>
          <a:xfrm>
            <a:off x="12066532" y="147419"/>
            <a:ext cx="113382" cy="2259680"/>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4" name="TextBox 23">
            <a:extLst>
              <a:ext uri="{FF2B5EF4-FFF2-40B4-BE49-F238E27FC236}">
                <a16:creationId xmlns:a16="http://schemas.microsoft.com/office/drawing/2014/main" id="{3AF943BA-108A-4FA2-AD73-A3E25652644F}"/>
              </a:ext>
            </a:extLst>
          </p:cNvPr>
          <p:cNvSpPr txBox="1"/>
          <p:nvPr/>
        </p:nvSpPr>
        <p:spPr>
          <a:xfrm>
            <a:off x="7877191" y="2928309"/>
            <a:ext cx="3748752" cy="1569660"/>
          </a:xfrm>
          <a:prstGeom prst="rect">
            <a:avLst/>
          </a:prstGeom>
          <a:noFill/>
        </p:spPr>
        <p:txBody>
          <a:bodyPr wrap="square">
            <a:spAutoFit/>
          </a:bodyPr>
          <a:lstStyle/>
          <a:p>
            <a:r>
              <a:rPr lang="en-US" sz="1600" b="1" dirty="0">
                <a:solidFill>
                  <a:schemeClr val="bg2">
                    <a:lumMod val="25000"/>
                  </a:schemeClr>
                </a:solidFill>
              </a:rPr>
              <a:t>Discover the healing power of touch. Our expert massage therapies not only melt away stress but also improve circulation, relieve muscle tension, and promote overall well-being. Invest in your health</a:t>
            </a:r>
            <a:br>
              <a:rPr lang="en-US" sz="1600" b="1" dirty="0">
                <a:solidFill>
                  <a:schemeClr val="bg2">
                    <a:lumMod val="25000"/>
                  </a:schemeClr>
                </a:solidFill>
              </a:rPr>
            </a:br>
            <a:r>
              <a:rPr lang="en-US" sz="1600" b="1" dirty="0">
                <a:solidFill>
                  <a:schemeClr val="bg2">
                    <a:lumMod val="25000"/>
                  </a:schemeClr>
                </a:solidFill>
              </a:rPr>
              <a:t>—because you deserve it.</a:t>
            </a:r>
          </a:p>
        </p:txBody>
      </p:sp>
      <p:sp>
        <p:nvSpPr>
          <p:cNvPr id="25" name="TextBox 24">
            <a:extLst>
              <a:ext uri="{FF2B5EF4-FFF2-40B4-BE49-F238E27FC236}">
                <a16:creationId xmlns:a16="http://schemas.microsoft.com/office/drawing/2014/main" id="{48D42064-F54C-40D4-85EF-40C227B486C6}"/>
              </a:ext>
            </a:extLst>
          </p:cNvPr>
          <p:cNvSpPr txBox="1"/>
          <p:nvPr/>
        </p:nvSpPr>
        <p:spPr>
          <a:xfrm>
            <a:off x="7977673" y="2257789"/>
            <a:ext cx="3648269" cy="369332"/>
          </a:xfrm>
          <a:prstGeom prst="rect">
            <a:avLst/>
          </a:prstGeom>
          <a:noFill/>
        </p:spPr>
        <p:txBody>
          <a:bodyPr wrap="square">
            <a:spAutoFit/>
          </a:bodyPr>
          <a:lstStyle/>
          <a:p>
            <a:pPr algn="r"/>
            <a:r>
              <a:rPr lang="en-US" b="1" dirty="0">
                <a:solidFill>
                  <a:schemeClr val="bg2">
                    <a:lumMod val="25000"/>
                  </a:schemeClr>
                </a:solidFill>
              </a:rPr>
              <a:t>Relax. Rejuvenate. Renew.</a:t>
            </a:r>
            <a:endParaRPr lang="en-DE" dirty="0"/>
          </a:p>
        </p:txBody>
      </p:sp>
      <p:sp>
        <p:nvSpPr>
          <p:cNvPr id="26" name="Rectangle: Rounded Corners 25">
            <a:extLst>
              <a:ext uri="{FF2B5EF4-FFF2-40B4-BE49-F238E27FC236}">
                <a16:creationId xmlns:a16="http://schemas.microsoft.com/office/drawing/2014/main" id="{FEE71CE2-1256-4412-974F-B551679A49AC}"/>
              </a:ext>
            </a:extLst>
          </p:cNvPr>
          <p:cNvSpPr/>
          <p:nvPr/>
        </p:nvSpPr>
        <p:spPr>
          <a:xfrm>
            <a:off x="3511145" y="5808306"/>
            <a:ext cx="4991878" cy="559837"/>
          </a:xfrm>
          <a:prstGeom prst="roundRect">
            <a:avLst/>
          </a:prstGeom>
          <a:gradFill flip="none" rotWithShape="1">
            <a:gsLst>
              <a:gs pos="30000">
                <a:srgbClr val="F000A0">
                  <a:tint val="66000"/>
                  <a:satMod val="160000"/>
                </a:srgbClr>
              </a:gs>
              <a:gs pos="74000">
                <a:srgbClr val="F000A0">
                  <a:tint val="44500"/>
                  <a:satMod val="160000"/>
                </a:srgbClr>
              </a:gs>
              <a:gs pos="100000">
                <a:srgbClr val="F000A0">
                  <a:tint val="23500"/>
                  <a:satMod val="160000"/>
                </a:srgbClr>
              </a:gs>
            </a:gsLst>
            <a:lin ang="16200000" scaled="1"/>
            <a:tileRect/>
          </a:gradFill>
          <a:ln w="9525" cap="flat" cmpd="sng" algn="ctr">
            <a:noFill/>
            <a:prstDash val="solid"/>
            <a:round/>
            <a:headEnd type="none" w="med" len="med"/>
            <a:tailEnd type="none" w="med" len="med"/>
          </a:ln>
          <a:effectLst>
            <a:glow>
              <a:srgbClr val="D6BE8E">
                <a:alpha val="40000"/>
              </a:srgbClr>
            </a:glow>
            <a:outerShdw blurRad="50800" dist="38100" dir="2700000" algn="tl" rotWithShape="0">
              <a:prstClr val="black">
                <a:alpha val="40000"/>
              </a:prstClr>
            </a:outerShdw>
            <a:reflection stA="0" endPos="65000" dist="50800" dir="5400000" sy="-100000" algn="bl" rotWithShape="0"/>
            <a:softEdge rad="1270000"/>
          </a:effectLst>
          <a:scene3d>
            <a:camera prst="orthographicFront">
              <a:rot lat="0" lon="0" rev="0"/>
            </a:camera>
            <a:lightRig rig="glow" dir="t">
              <a:rot lat="0" lon="0" rev="4800000"/>
            </a:lightRig>
          </a:scene3d>
          <a:sp3d prstMaterial="matte">
            <a:bevelT w="127000" h="63500" prst="coolSlant"/>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2400" b="1" dirty="0">
                <a:solidFill>
                  <a:schemeClr val="bg1"/>
                </a:solidFill>
              </a:rPr>
              <a:t>Find your closest therapist</a:t>
            </a:r>
            <a:endParaRPr lang="en-DE" sz="2400" b="1" dirty="0">
              <a:solidFill>
                <a:schemeClr val="bg1"/>
              </a:solidFill>
            </a:endParaRPr>
          </a:p>
        </p:txBody>
      </p:sp>
      <p:sp>
        <p:nvSpPr>
          <p:cNvPr id="20" name="Rectangle 19">
            <a:extLst>
              <a:ext uri="{FF2B5EF4-FFF2-40B4-BE49-F238E27FC236}">
                <a16:creationId xmlns:a16="http://schemas.microsoft.com/office/drawing/2014/main" id="{D6DCA87C-1610-448D-9A07-EE5B554700D6}"/>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Therapists</a:t>
            </a:r>
            <a:endParaRPr lang="en-DE" dirty="0">
              <a:solidFill>
                <a:schemeClr val="bg2">
                  <a:lumMod val="50000"/>
                </a:schemeClr>
              </a:solidFill>
            </a:endParaRPr>
          </a:p>
        </p:txBody>
      </p:sp>
      <p:sp>
        <p:nvSpPr>
          <p:cNvPr id="27" name="Rectangle 26">
            <a:extLst>
              <a:ext uri="{FF2B5EF4-FFF2-40B4-BE49-F238E27FC236}">
                <a16:creationId xmlns:a16="http://schemas.microsoft.com/office/drawing/2014/main" id="{D8EE6052-D602-453C-98DD-FA5CE6FDF321}"/>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28" name="Rectangle 27">
            <a:extLst>
              <a:ext uri="{FF2B5EF4-FFF2-40B4-BE49-F238E27FC236}">
                <a16:creationId xmlns:a16="http://schemas.microsoft.com/office/drawing/2014/main" id="{08BEAE6C-A106-4F2B-B208-F6FB019825A2}"/>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Home</a:t>
            </a:r>
            <a:endParaRPr lang="en-DE" u="sng" dirty="0">
              <a:solidFill>
                <a:srgbClr val="FF75FF"/>
              </a:solidFill>
            </a:endParaRPr>
          </a:p>
        </p:txBody>
      </p:sp>
      <p:sp>
        <p:nvSpPr>
          <p:cNvPr id="29" name="Rectangle 28">
            <a:extLst>
              <a:ext uri="{FF2B5EF4-FFF2-40B4-BE49-F238E27FC236}">
                <a16:creationId xmlns:a16="http://schemas.microsoft.com/office/drawing/2014/main" id="{49A37F2F-FD86-4F89-9AE8-BF6C5780CA8C}"/>
              </a:ext>
            </a:extLst>
          </p:cNvPr>
          <p:cNvSpPr/>
          <p:nvPr/>
        </p:nvSpPr>
        <p:spPr>
          <a:xfrm>
            <a:off x="10970637" y="0"/>
            <a:ext cx="894791"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in</a:t>
            </a:r>
            <a:endParaRPr lang="en-DE" dirty="0">
              <a:solidFill>
                <a:schemeClr val="bg2">
                  <a:lumMod val="50000"/>
                </a:schemeClr>
              </a:solidFill>
            </a:endParaRPr>
          </a:p>
        </p:txBody>
      </p:sp>
      <p:sp>
        <p:nvSpPr>
          <p:cNvPr id="22" name="Rectangle 21">
            <a:extLst>
              <a:ext uri="{FF2B5EF4-FFF2-40B4-BE49-F238E27FC236}">
                <a16:creationId xmlns:a16="http://schemas.microsoft.com/office/drawing/2014/main" id="{750ECA56-2707-4F07-8D9C-60201115664B}"/>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Tree>
    <p:extLst>
      <p:ext uri="{BB962C8B-B14F-4D97-AF65-F5344CB8AC3E}">
        <p14:creationId xmlns:p14="http://schemas.microsoft.com/office/powerpoint/2010/main" val="3145753196"/>
      </p:ext>
    </p:extLst>
  </p:cSld>
  <p:clrMapOvr>
    <a:masterClrMapping/>
  </p:clrMapOvr>
  <mc:AlternateContent xmlns:mc="http://schemas.openxmlformats.org/markup-compatibility/2006" xmlns:p159="http://schemas.microsoft.com/office/powerpoint/2015/09/main">
    <mc:Choice Requires="p159">
      <p:transition spd="slow" advClick="0" advTm="0">
        <p159:morph option="byObject"/>
      </p:transition>
    </mc:Choice>
    <mc:Fallback xmlns="">
      <p:transition spd="slow" advClick="0" advTm="0">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colorTemperature colorTemp="7200"/>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2" name="Rectangle 1">
            <a:extLst>
              <a:ext uri="{FF2B5EF4-FFF2-40B4-BE49-F238E27FC236}">
                <a16:creationId xmlns:a16="http://schemas.microsoft.com/office/drawing/2014/main" id="{B95CB630-C328-497A-87FD-F5953CCE17EA}"/>
              </a:ext>
            </a:extLst>
          </p:cNvPr>
          <p:cNvSpPr/>
          <p:nvPr/>
        </p:nvSpPr>
        <p:spPr>
          <a:xfrm>
            <a:off x="9633116" y="895739"/>
            <a:ext cx="1761655" cy="9885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1" name="Rectangle 20">
            <a:extLst>
              <a:ext uri="{FF2B5EF4-FFF2-40B4-BE49-F238E27FC236}">
                <a16:creationId xmlns:a16="http://schemas.microsoft.com/office/drawing/2014/main" id="{5D132A7A-81AB-4C27-9674-20EC519A8B2F}"/>
              </a:ext>
            </a:extLst>
          </p:cNvPr>
          <p:cNvSpPr/>
          <p:nvPr/>
        </p:nvSpPr>
        <p:spPr>
          <a:xfrm>
            <a:off x="9633116" y="962314"/>
            <a:ext cx="1761655" cy="4657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chemeClr val="bg2">
                    <a:lumMod val="50000"/>
                  </a:schemeClr>
                </a:solidFill>
              </a:rPr>
              <a:t>New user</a:t>
            </a:r>
            <a:endParaRPr lang="en-DE" u="sng" dirty="0">
              <a:solidFill>
                <a:schemeClr val="bg2">
                  <a:lumMod val="50000"/>
                </a:schemeClr>
              </a:solidFill>
            </a:endParaRPr>
          </a:p>
        </p:txBody>
      </p:sp>
      <p:sp>
        <p:nvSpPr>
          <p:cNvPr id="23" name="Rectangle 22">
            <a:extLst>
              <a:ext uri="{FF2B5EF4-FFF2-40B4-BE49-F238E27FC236}">
                <a16:creationId xmlns:a16="http://schemas.microsoft.com/office/drawing/2014/main" id="{E474C56E-C069-4B4F-BCD6-155948ECCAE1}"/>
              </a:ext>
            </a:extLst>
          </p:cNvPr>
          <p:cNvSpPr/>
          <p:nvPr/>
        </p:nvSpPr>
        <p:spPr>
          <a:xfrm>
            <a:off x="9633116" y="1390000"/>
            <a:ext cx="1761655" cy="4657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New therapist</a:t>
            </a:r>
            <a:endParaRPr lang="en-DE" dirty="0">
              <a:solidFill>
                <a:schemeClr val="bg2">
                  <a:lumMod val="50000"/>
                </a:schemeClr>
              </a:solidFill>
            </a:endParaRPr>
          </a:p>
        </p:txBody>
      </p:sp>
      <p:sp>
        <p:nvSpPr>
          <p:cNvPr id="4" name="Rectangle 3">
            <a:extLst>
              <a:ext uri="{FF2B5EF4-FFF2-40B4-BE49-F238E27FC236}">
                <a16:creationId xmlns:a16="http://schemas.microsoft.com/office/drawing/2014/main" id="{649BC03F-C5F7-4894-AE30-4A04C957ED66}"/>
              </a:ext>
            </a:extLst>
          </p:cNvPr>
          <p:cNvSpPr/>
          <p:nvPr/>
        </p:nvSpPr>
        <p:spPr>
          <a:xfrm>
            <a:off x="0" y="0"/>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Join us</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42" name="Rectangle 41">
            <a:extLst>
              <a:ext uri="{FF2B5EF4-FFF2-40B4-BE49-F238E27FC236}">
                <a16:creationId xmlns:a16="http://schemas.microsoft.com/office/drawing/2014/main" id="{108F4065-056E-4BAD-B584-0BAA5BB4F2BC}"/>
              </a:ext>
            </a:extLst>
          </p:cNvPr>
          <p:cNvSpPr/>
          <p:nvPr/>
        </p:nvSpPr>
        <p:spPr>
          <a:xfrm>
            <a:off x="12066532" y="147419"/>
            <a:ext cx="113382" cy="2259680"/>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4" name="TextBox 23">
            <a:extLst>
              <a:ext uri="{FF2B5EF4-FFF2-40B4-BE49-F238E27FC236}">
                <a16:creationId xmlns:a16="http://schemas.microsoft.com/office/drawing/2014/main" id="{9858302D-81CC-4F77-A7F8-02C77F3F5D2B}"/>
              </a:ext>
            </a:extLst>
          </p:cNvPr>
          <p:cNvSpPr txBox="1"/>
          <p:nvPr/>
        </p:nvSpPr>
        <p:spPr>
          <a:xfrm>
            <a:off x="7877191" y="2928309"/>
            <a:ext cx="3748752" cy="1569660"/>
          </a:xfrm>
          <a:prstGeom prst="rect">
            <a:avLst/>
          </a:prstGeom>
          <a:noFill/>
        </p:spPr>
        <p:txBody>
          <a:bodyPr wrap="square">
            <a:spAutoFit/>
          </a:bodyPr>
          <a:lstStyle/>
          <a:p>
            <a:r>
              <a:rPr lang="en-US" sz="1600" b="1" dirty="0">
                <a:solidFill>
                  <a:schemeClr val="bg2">
                    <a:lumMod val="25000"/>
                  </a:schemeClr>
                </a:solidFill>
              </a:rPr>
              <a:t>Discover the healing power of touch. Our expert massage therapies not only melt away stress but also improve circulation, relieve muscle tension, and promote overall well-being. Invest in your health</a:t>
            </a:r>
            <a:br>
              <a:rPr lang="en-US" sz="1600" b="1" dirty="0">
                <a:solidFill>
                  <a:schemeClr val="bg2">
                    <a:lumMod val="25000"/>
                  </a:schemeClr>
                </a:solidFill>
              </a:rPr>
            </a:br>
            <a:r>
              <a:rPr lang="en-US" sz="1600" b="1" dirty="0">
                <a:solidFill>
                  <a:schemeClr val="bg2">
                    <a:lumMod val="25000"/>
                  </a:schemeClr>
                </a:solidFill>
              </a:rPr>
              <a:t>—because you deserve it.</a:t>
            </a:r>
          </a:p>
        </p:txBody>
      </p:sp>
      <p:sp>
        <p:nvSpPr>
          <p:cNvPr id="25" name="TextBox 24">
            <a:extLst>
              <a:ext uri="{FF2B5EF4-FFF2-40B4-BE49-F238E27FC236}">
                <a16:creationId xmlns:a16="http://schemas.microsoft.com/office/drawing/2014/main" id="{45B5B8A7-2E2E-441A-B77C-354FC3044A18}"/>
              </a:ext>
            </a:extLst>
          </p:cNvPr>
          <p:cNvSpPr txBox="1"/>
          <p:nvPr/>
        </p:nvSpPr>
        <p:spPr>
          <a:xfrm>
            <a:off x="7977673" y="2257789"/>
            <a:ext cx="3648269" cy="369332"/>
          </a:xfrm>
          <a:prstGeom prst="rect">
            <a:avLst/>
          </a:prstGeom>
          <a:noFill/>
        </p:spPr>
        <p:txBody>
          <a:bodyPr wrap="square">
            <a:spAutoFit/>
          </a:bodyPr>
          <a:lstStyle/>
          <a:p>
            <a:pPr algn="r"/>
            <a:r>
              <a:rPr lang="en-US" b="1" dirty="0">
                <a:solidFill>
                  <a:schemeClr val="bg2">
                    <a:lumMod val="25000"/>
                  </a:schemeClr>
                </a:solidFill>
              </a:rPr>
              <a:t>Relax. Rejuvenate. Renew.</a:t>
            </a:r>
            <a:endParaRPr lang="en-DE" dirty="0"/>
          </a:p>
        </p:txBody>
      </p:sp>
      <p:sp>
        <p:nvSpPr>
          <p:cNvPr id="26" name="Rectangle: Rounded Corners 25">
            <a:extLst>
              <a:ext uri="{FF2B5EF4-FFF2-40B4-BE49-F238E27FC236}">
                <a16:creationId xmlns:a16="http://schemas.microsoft.com/office/drawing/2014/main" id="{C983D6F9-1285-41D8-97B2-2E88E3E07349}"/>
              </a:ext>
            </a:extLst>
          </p:cNvPr>
          <p:cNvSpPr/>
          <p:nvPr/>
        </p:nvSpPr>
        <p:spPr>
          <a:xfrm>
            <a:off x="3511145" y="5808306"/>
            <a:ext cx="4991878" cy="559837"/>
          </a:xfrm>
          <a:prstGeom prst="roundRect">
            <a:avLst/>
          </a:prstGeom>
          <a:gradFill flip="none" rotWithShape="1">
            <a:gsLst>
              <a:gs pos="30000">
                <a:srgbClr val="F000A0">
                  <a:tint val="66000"/>
                  <a:satMod val="160000"/>
                </a:srgbClr>
              </a:gs>
              <a:gs pos="74000">
                <a:srgbClr val="F000A0">
                  <a:tint val="44500"/>
                  <a:satMod val="160000"/>
                </a:srgbClr>
              </a:gs>
              <a:gs pos="100000">
                <a:srgbClr val="F000A0">
                  <a:tint val="23500"/>
                  <a:satMod val="160000"/>
                </a:srgbClr>
              </a:gs>
            </a:gsLst>
            <a:lin ang="16200000" scaled="1"/>
            <a:tileRect/>
          </a:gradFill>
          <a:ln w="9525" cap="flat" cmpd="sng" algn="ctr">
            <a:noFill/>
            <a:prstDash val="solid"/>
            <a:round/>
            <a:headEnd type="none" w="med" len="med"/>
            <a:tailEnd type="none" w="med" len="med"/>
          </a:ln>
          <a:effectLst>
            <a:glow>
              <a:srgbClr val="D6BE8E">
                <a:alpha val="40000"/>
              </a:srgbClr>
            </a:glow>
            <a:outerShdw blurRad="50800" dist="38100" dir="2700000" algn="tl" rotWithShape="0">
              <a:prstClr val="black">
                <a:alpha val="40000"/>
              </a:prstClr>
            </a:outerShdw>
            <a:reflection stA="0" endPos="65000" dist="50800" dir="5400000" sy="-100000" algn="bl" rotWithShape="0"/>
            <a:softEdge rad="1270000"/>
          </a:effectLst>
          <a:scene3d>
            <a:camera prst="orthographicFront">
              <a:rot lat="0" lon="0" rev="0"/>
            </a:camera>
            <a:lightRig rig="glow" dir="t">
              <a:rot lat="0" lon="0" rev="4800000"/>
            </a:lightRig>
          </a:scene3d>
          <a:sp3d prstMaterial="matte">
            <a:bevelT w="127000" h="63500" prst="coolSlant"/>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2400" b="1" dirty="0">
                <a:solidFill>
                  <a:schemeClr val="bg1"/>
                </a:solidFill>
              </a:rPr>
              <a:t>Find your closest therapist</a:t>
            </a:r>
            <a:endParaRPr lang="en-DE" sz="2400" b="1" dirty="0">
              <a:solidFill>
                <a:schemeClr val="bg1"/>
              </a:solidFill>
            </a:endParaRPr>
          </a:p>
        </p:txBody>
      </p:sp>
      <p:sp>
        <p:nvSpPr>
          <p:cNvPr id="20" name="Rectangle 19">
            <a:extLst>
              <a:ext uri="{FF2B5EF4-FFF2-40B4-BE49-F238E27FC236}">
                <a16:creationId xmlns:a16="http://schemas.microsoft.com/office/drawing/2014/main" id="{E016D930-AC0D-45E8-9CDD-E7B4431A5469}"/>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Therapists</a:t>
            </a:r>
            <a:endParaRPr lang="en-DE" dirty="0">
              <a:solidFill>
                <a:schemeClr val="bg2">
                  <a:lumMod val="50000"/>
                </a:schemeClr>
              </a:solidFill>
            </a:endParaRPr>
          </a:p>
        </p:txBody>
      </p:sp>
      <p:sp>
        <p:nvSpPr>
          <p:cNvPr id="27" name="Rectangle 26">
            <a:extLst>
              <a:ext uri="{FF2B5EF4-FFF2-40B4-BE49-F238E27FC236}">
                <a16:creationId xmlns:a16="http://schemas.microsoft.com/office/drawing/2014/main" id="{50AD6659-9FC4-4B72-9687-07CBBB4B619E}"/>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28" name="Rectangle 27">
            <a:extLst>
              <a:ext uri="{FF2B5EF4-FFF2-40B4-BE49-F238E27FC236}">
                <a16:creationId xmlns:a16="http://schemas.microsoft.com/office/drawing/2014/main" id="{8D72F30D-BB0B-48A2-8D1B-E4150B59F958}"/>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Home</a:t>
            </a:r>
            <a:endParaRPr lang="en-DE" u="sng" dirty="0">
              <a:solidFill>
                <a:srgbClr val="FF75FF"/>
              </a:solidFill>
            </a:endParaRPr>
          </a:p>
        </p:txBody>
      </p:sp>
      <p:sp>
        <p:nvSpPr>
          <p:cNvPr id="29" name="Rectangle 28">
            <a:extLst>
              <a:ext uri="{FF2B5EF4-FFF2-40B4-BE49-F238E27FC236}">
                <a16:creationId xmlns:a16="http://schemas.microsoft.com/office/drawing/2014/main" id="{92B3AF49-C1EF-4C39-B8B0-0E732CB184B3}"/>
              </a:ext>
            </a:extLst>
          </p:cNvPr>
          <p:cNvSpPr/>
          <p:nvPr/>
        </p:nvSpPr>
        <p:spPr>
          <a:xfrm>
            <a:off x="10970637" y="0"/>
            <a:ext cx="894791"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in</a:t>
            </a:r>
            <a:endParaRPr lang="en-DE" dirty="0">
              <a:solidFill>
                <a:schemeClr val="bg2">
                  <a:lumMod val="50000"/>
                </a:schemeClr>
              </a:solidFill>
            </a:endParaRPr>
          </a:p>
        </p:txBody>
      </p:sp>
      <p:sp>
        <p:nvSpPr>
          <p:cNvPr id="22" name="Rectangle 21">
            <a:extLst>
              <a:ext uri="{FF2B5EF4-FFF2-40B4-BE49-F238E27FC236}">
                <a16:creationId xmlns:a16="http://schemas.microsoft.com/office/drawing/2014/main" id="{72A0B2C4-DF0A-46D4-BDA7-FC7153D3F3B1}"/>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Tree>
    <p:extLst>
      <p:ext uri="{BB962C8B-B14F-4D97-AF65-F5344CB8AC3E}">
        <p14:creationId xmlns:p14="http://schemas.microsoft.com/office/powerpoint/2010/main" val="2566837964"/>
      </p:ext>
    </p:extLst>
  </p:cSld>
  <p:clrMapOvr>
    <a:masterClrMapping/>
  </p:clrMapOvr>
  <mc:AlternateContent xmlns:mc="http://schemas.openxmlformats.org/markup-compatibility/2006" xmlns:p159="http://schemas.microsoft.com/office/powerpoint/2015/09/main">
    <mc:Choice Requires="p159">
      <p:transition spd="slow" advClick="0" advTm="0">
        <p159:morph option="byObject"/>
      </p:transition>
    </mc:Choice>
    <mc:Fallback xmlns="">
      <p:transition spd="slow" advClick="0" advTm="0">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colorTemperature colorTemp="7200"/>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2" name="Rectangle 1">
            <a:extLst>
              <a:ext uri="{FF2B5EF4-FFF2-40B4-BE49-F238E27FC236}">
                <a16:creationId xmlns:a16="http://schemas.microsoft.com/office/drawing/2014/main" id="{B95CB630-C328-497A-87FD-F5953CCE17EA}"/>
              </a:ext>
            </a:extLst>
          </p:cNvPr>
          <p:cNvSpPr/>
          <p:nvPr/>
        </p:nvSpPr>
        <p:spPr>
          <a:xfrm>
            <a:off x="9633116" y="895739"/>
            <a:ext cx="1761655" cy="9885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1" name="Rectangle 20">
            <a:extLst>
              <a:ext uri="{FF2B5EF4-FFF2-40B4-BE49-F238E27FC236}">
                <a16:creationId xmlns:a16="http://schemas.microsoft.com/office/drawing/2014/main" id="{5D132A7A-81AB-4C27-9674-20EC519A8B2F}"/>
              </a:ext>
            </a:extLst>
          </p:cNvPr>
          <p:cNvSpPr/>
          <p:nvPr/>
        </p:nvSpPr>
        <p:spPr>
          <a:xfrm>
            <a:off x="9633116" y="962314"/>
            <a:ext cx="1761655" cy="4657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New user</a:t>
            </a:r>
            <a:endParaRPr lang="en-DE" dirty="0">
              <a:solidFill>
                <a:schemeClr val="bg2">
                  <a:lumMod val="50000"/>
                </a:schemeClr>
              </a:solidFill>
            </a:endParaRPr>
          </a:p>
        </p:txBody>
      </p:sp>
      <p:sp>
        <p:nvSpPr>
          <p:cNvPr id="23" name="Rectangle 22">
            <a:extLst>
              <a:ext uri="{FF2B5EF4-FFF2-40B4-BE49-F238E27FC236}">
                <a16:creationId xmlns:a16="http://schemas.microsoft.com/office/drawing/2014/main" id="{E474C56E-C069-4B4F-BCD6-155948ECCAE1}"/>
              </a:ext>
            </a:extLst>
          </p:cNvPr>
          <p:cNvSpPr/>
          <p:nvPr/>
        </p:nvSpPr>
        <p:spPr>
          <a:xfrm>
            <a:off x="9633116" y="1390000"/>
            <a:ext cx="1761655" cy="4657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chemeClr val="bg2">
                    <a:lumMod val="50000"/>
                  </a:schemeClr>
                </a:solidFill>
              </a:rPr>
              <a:t>New therapist</a:t>
            </a:r>
            <a:endParaRPr lang="en-DE" u="sng" dirty="0">
              <a:solidFill>
                <a:schemeClr val="bg2">
                  <a:lumMod val="50000"/>
                </a:schemeClr>
              </a:solidFill>
            </a:endParaRPr>
          </a:p>
        </p:txBody>
      </p:sp>
      <p:sp>
        <p:nvSpPr>
          <p:cNvPr id="4" name="Rectangle 3">
            <a:extLst>
              <a:ext uri="{FF2B5EF4-FFF2-40B4-BE49-F238E27FC236}">
                <a16:creationId xmlns:a16="http://schemas.microsoft.com/office/drawing/2014/main" id="{649BC03F-C5F7-4894-AE30-4A04C957ED66}"/>
              </a:ext>
            </a:extLst>
          </p:cNvPr>
          <p:cNvSpPr/>
          <p:nvPr/>
        </p:nvSpPr>
        <p:spPr>
          <a:xfrm>
            <a:off x="0" y="0"/>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Join us</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42" name="Rectangle 41">
            <a:extLst>
              <a:ext uri="{FF2B5EF4-FFF2-40B4-BE49-F238E27FC236}">
                <a16:creationId xmlns:a16="http://schemas.microsoft.com/office/drawing/2014/main" id="{108F4065-056E-4BAD-B584-0BAA5BB4F2BC}"/>
              </a:ext>
            </a:extLst>
          </p:cNvPr>
          <p:cNvSpPr/>
          <p:nvPr/>
        </p:nvSpPr>
        <p:spPr>
          <a:xfrm>
            <a:off x="12066532" y="147419"/>
            <a:ext cx="113382" cy="2259680"/>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4" name="TextBox 23">
            <a:extLst>
              <a:ext uri="{FF2B5EF4-FFF2-40B4-BE49-F238E27FC236}">
                <a16:creationId xmlns:a16="http://schemas.microsoft.com/office/drawing/2014/main" id="{7AA15AC5-1B16-4D08-B96C-686FF9228E39}"/>
              </a:ext>
            </a:extLst>
          </p:cNvPr>
          <p:cNvSpPr txBox="1"/>
          <p:nvPr/>
        </p:nvSpPr>
        <p:spPr>
          <a:xfrm>
            <a:off x="7877191" y="2928309"/>
            <a:ext cx="3748752" cy="1569660"/>
          </a:xfrm>
          <a:prstGeom prst="rect">
            <a:avLst/>
          </a:prstGeom>
          <a:noFill/>
        </p:spPr>
        <p:txBody>
          <a:bodyPr wrap="square">
            <a:spAutoFit/>
          </a:bodyPr>
          <a:lstStyle/>
          <a:p>
            <a:r>
              <a:rPr lang="en-US" sz="1600" b="1" dirty="0">
                <a:solidFill>
                  <a:schemeClr val="bg2">
                    <a:lumMod val="25000"/>
                  </a:schemeClr>
                </a:solidFill>
              </a:rPr>
              <a:t>Discover the healing power of touch. Our expert massage therapies not only melt away stress but also improve circulation, relieve muscle tension, and promote overall well-being. Invest in your health</a:t>
            </a:r>
            <a:br>
              <a:rPr lang="en-US" sz="1600" b="1" dirty="0">
                <a:solidFill>
                  <a:schemeClr val="bg2">
                    <a:lumMod val="25000"/>
                  </a:schemeClr>
                </a:solidFill>
              </a:rPr>
            </a:br>
            <a:r>
              <a:rPr lang="en-US" sz="1600" b="1" dirty="0">
                <a:solidFill>
                  <a:schemeClr val="bg2">
                    <a:lumMod val="25000"/>
                  </a:schemeClr>
                </a:solidFill>
              </a:rPr>
              <a:t>—because you deserve it.</a:t>
            </a:r>
          </a:p>
        </p:txBody>
      </p:sp>
      <p:sp>
        <p:nvSpPr>
          <p:cNvPr id="25" name="TextBox 24">
            <a:extLst>
              <a:ext uri="{FF2B5EF4-FFF2-40B4-BE49-F238E27FC236}">
                <a16:creationId xmlns:a16="http://schemas.microsoft.com/office/drawing/2014/main" id="{56A9395F-0384-4981-A5AA-D05EA09CCF80}"/>
              </a:ext>
            </a:extLst>
          </p:cNvPr>
          <p:cNvSpPr txBox="1"/>
          <p:nvPr/>
        </p:nvSpPr>
        <p:spPr>
          <a:xfrm>
            <a:off x="7977673" y="2257789"/>
            <a:ext cx="3648269" cy="369332"/>
          </a:xfrm>
          <a:prstGeom prst="rect">
            <a:avLst/>
          </a:prstGeom>
          <a:noFill/>
        </p:spPr>
        <p:txBody>
          <a:bodyPr wrap="square">
            <a:spAutoFit/>
          </a:bodyPr>
          <a:lstStyle/>
          <a:p>
            <a:pPr algn="r"/>
            <a:r>
              <a:rPr lang="en-US" b="1" dirty="0">
                <a:solidFill>
                  <a:schemeClr val="bg2">
                    <a:lumMod val="25000"/>
                  </a:schemeClr>
                </a:solidFill>
              </a:rPr>
              <a:t>Relax. Rejuvenate. Renew.</a:t>
            </a:r>
            <a:endParaRPr lang="en-DE" dirty="0"/>
          </a:p>
        </p:txBody>
      </p:sp>
      <p:sp>
        <p:nvSpPr>
          <p:cNvPr id="26" name="Rectangle: Rounded Corners 25">
            <a:extLst>
              <a:ext uri="{FF2B5EF4-FFF2-40B4-BE49-F238E27FC236}">
                <a16:creationId xmlns:a16="http://schemas.microsoft.com/office/drawing/2014/main" id="{13CACACB-0656-4B27-9B19-C18504E28B3A}"/>
              </a:ext>
            </a:extLst>
          </p:cNvPr>
          <p:cNvSpPr/>
          <p:nvPr/>
        </p:nvSpPr>
        <p:spPr>
          <a:xfrm>
            <a:off x="3511145" y="5808306"/>
            <a:ext cx="4991878" cy="559837"/>
          </a:xfrm>
          <a:prstGeom prst="roundRect">
            <a:avLst/>
          </a:prstGeom>
          <a:gradFill flip="none" rotWithShape="1">
            <a:gsLst>
              <a:gs pos="30000">
                <a:srgbClr val="F000A0">
                  <a:tint val="66000"/>
                  <a:satMod val="160000"/>
                </a:srgbClr>
              </a:gs>
              <a:gs pos="74000">
                <a:srgbClr val="F000A0">
                  <a:tint val="44500"/>
                  <a:satMod val="160000"/>
                </a:srgbClr>
              </a:gs>
              <a:gs pos="100000">
                <a:srgbClr val="F000A0">
                  <a:tint val="23500"/>
                  <a:satMod val="160000"/>
                </a:srgbClr>
              </a:gs>
            </a:gsLst>
            <a:lin ang="16200000" scaled="1"/>
            <a:tileRect/>
          </a:gradFill>
          <a:ln w="9525" cap="flat" cmpd="sng" algn="ctr">
            <a:noFill/>
            <a:prstDash val="solid"/>
            <a:round/>
            <a:headEnd type="none" w="med" len="med"/>
            <a:tailEnd type="none" w="med" len="med"/>
          </a:ln>
          <a:effectLst>
            <a:glow>
              <a:srgbClr val="D6BE8E">
                <a:alpha val="40000"/>
              </a:srgbClr>
            </a:glow>
            <a:outerShdw blurRad="50800" dist="38100" dir="2700000" algn="tl" rotWithShape="0">
              <a:prstClr val="black">
                <a:alpha val="40000"/>
              </a:prstClr>
            </a:outerShdw>
            <a:reflection stA="0" endPos="65000" dist="50800" dir="5400000" sy="-100000" algn="bl" rotWithShape="0"/>
            <a:softEdge rad="1270000"/>
          </a:effectLst>
          <a:scene3d>
            <a:camera prst="orthographicFront">
              <a:rot lat="0" lon="0" rev="0"/>
            </a:camera>
            <a:lightRig rig="glow" dir="t">
              <a:rot lat="0" lon="0" rev="4800000"/>
            </a:lightRig>
          </a:scene3d>
          <a:sp3d prstMaterial="matte">
            <a:bevelT w="127000" h="63500" prst="coolSlant"/>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2400" b="1" dirty="0">
                <a:solidFill>
                  <a:schemeClr val="bg1"/>
                </a:solidFill>
              </a:rPr>
              <a:t>Find your closest therapist</a:t>
            </a:r>
            <a:endParaRPr lang="en-DE" sz="2400" b="1" dirty="0">
              <a:solidFill>
                <a:schemeClr val="bg1"/>
              </a:solidFill>
            </a:endParaRPr>
          </a:p>
        </p:txBody>
      </p:sp>
      <p:sp>
        <p:nvSpPr>
          <p:cNvPr id="20" name="Rectangle 19">
            <a:extLst>
              <a:ext uri="{FF2B5EF4-FFF2-40B4-BE49-F238E27FC236}">
                <a16:creationId xmlns:a16="http://schemas.microsoft.com/office/drawing/2014/main" id="{87ACA4CA-629A-4F4E-A083-68F7266E9309}"/>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Therapists</a:t>
            </a:r>
            <a:endParaRPr lang="en-DE" dirty="0">
              <a:solidFill>
                <a:schemeClr val="bg2">
                  <a:lumMod val="50000"/>
                </a:schemeClr>
              </a:solidFill>
            </a:endParaRPr>
          </a:p>
        </p:txBody>
      </p:sp>
      <p:sp>
        <p:nvSpPr>
          <p:cNvPr id="27" name="Rectangle 26">
            <a:extLst>
              <a:ext uri="{FF2B5EF4-FFF2-40B4-BE49-F238E27FC236}">
                <a16:creationId xmlns:a16="http://schemas.microsoft.com/office/drawing/2014/main" id="{F3B939CB-3EAE-4AC9-9CF6-788C3EBF3048}"/>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28" name="Rectangle 27">
            <a:extLst>
              <a:ext uri="{FF2B5EF4-FFF2-40B4-BE49-F238E27FC236}">
                <a16:creationId xmlns:a16="http://schemas.microsoft.com/office/drawing/2014/main" id="{ACFA53D7-E6D7-4B7E-A7B8-AB4BBAADF6F2}"/>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Home</a:t>
            </a:r>
            <a:endParaRPr lang="en-DE" u="sng" dirty="0">
              <a:solidFill>
                <a:srgbClr val="FF75FF"/>
              </a:solidFill>
            </a:endParaRPr>
          </a:p>
        </p:txBody>
      </p:sp>
      <p:sp>
        <p:nvSpPr>
          <p:cNvPr id="29" name="Rectangle 28">
            <a:extLst>
              <a:ext uri="{FF2B5EF4-FFF2-40B4-BE49-F238E27FC236}">
                <a16:creationId xmlns:a16="http://schemas.microsoft.com/office/drawing/2014/main" id="{95018683-EA30-4099-8686-35C8E095320B}"/>
              </a:ext>
            </a:extLst>
          </p:cNvPr>
          <p:cNvSpPr/>
          <p:nvPr/>
        </p:nvSpPr>
        <p:spPr>
          <a:xfrm>
            <a:off x="10970637" y="0"/>
            <a:ext cx="894791"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in</a:t>
            </a:r>
            <a:endParaRPr lang="en-DE" dirty="0">
              <a:solidFill>
                <a:schemeClr val="bg2">
                  <a:lumMod val="50000"/>
                </a:schemeClr>
              </a:solidFill>
            </a:endParaRPr>
          </a:p>
        </p:txBody>
      </p:sp>
      <p:sp>
        <p:nvSpPr>
          <p:cNvPr id="22" name="Rectangle 21">
            <a:extLst>
              <a:ext uri="{FF2B5EF4-FFF2-40B4-BE49-F238E27FC236}">
                <a16:creationId xmlns:a16="http://schemas.microsoft.com/office/drawing/2014/main" id="{7AA589C2-FB76-45ED-BC9A-A2E1E13285C3}"/>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Tree>
    <p:extLst>
      <p:ext uri="{BB962C8B-B14F-4D97-AF65-F5344CB8AC3E}">
        <p14:creationId xmlns:p14="http://schemas.microsoft.com/office/powerpoint/2010/main" val="396682255"/>
      </p:ext>
    </p:extLst>
  </p:cSld>
  <p:clrMapOvr>
    <a:masterClrMapping/>
  </p:clrMapOvr>
  <mc:AlternateContent xmlns:mc="http://schemas.openxmlformats.org/markup-compatibility/2006" xmlns:p159="http://schemas.microsoft.com/office/powerpoint/2015/09/main">
    <mc:Choice Requires="p159">
      <p:transition spd="slow" advClick="0" advTm="0">
        <p159:morph option="byObject"/>
      </p:transition>
    </mc:Choice>
    <mc:Fallback xmlns="">
      <p:transition spd="slow" advClick="0" advTm="0">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colorTemperature colorTemp="7200"/>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2" name="Rectangle 1">
            <a:extLst>
              <a:ext uri="{FF2B5EF4-FFF2-40B4-BE49-F238E27FC236}">
                <a16:creationId xmlns:a16="http://schemas.microsoft.com/office/drawing/2014/main" id="{B95CB630-C328-497A-87FD-F5953CCE17EA}"/>
              </a:ext>
            </a:extLst>
          </p:cNvPr>
          <p:cNvSpPr/>
          <p:nvPr/>
        </p:nvSpPr>
        <p:spPr>
          <a:xfrm>
            <a:off x="9633116" y="895739"/>
            <a:ext cx="1761655" cy="9885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1" name="Rectangle 20">
            <a:extLst>
              <a:ext uri="{FF2B5EF4-FFF2-40B4-BE49-F238E27FC236}">
                <a16:creationId xmlns:a16="http://schemas.microsoft.com/office/drawing/2014/main" id="{5D132A7A-81AB-4C27-9674-20EC519A8B2F}"/>
              </a:ext>
            </a:extLst>
          </p:cNvPr>
          <p:cNvSpPr/>
          <p:nvPr/>
        </p:nvSpPr>
        <p:spPr>
          <a:xfrm>
            <a:off x="9633116" y="962314"/>
            <a:ext cx="1761655" cy="4657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New user</a:t>
            </a:r>
            <a:endParaRPr lang="en-DE" dirty="0">
              <a:solidFill>
                <a:schemeClr val="bg2">
                  <a:lumMod val="50000"/>
                </a:schemeClr>
              </a:solidFill>
            </a:endParaRPr>
          </a:p>
        </p:txBody>
      </p:sp>
      <p:sp>
        <p:nvSpPr>
          <p:cNvPr id="23" name="Rectangle 22">
            <a:extLst>
              <a:ext uri="{FF2B5EF4-FFF2-40B4-BE49-F238E27FC236}">
                <a16:creationId xmlns:a16="http://schemas.microsoft.com/office/drawing/2014/main" id="{E474C56E-C069-4B4F-BCD6-155948ECCAE1}"/>
              </a:ext>
            </a:extLst>
          </p:cNvPr>
          <p:cNvSpPr/>
          <p:nvPr/>
        </p:nvSpPr>
        <p:spPr>
          <a:xfrm>
            <a:off x="9633116" y="1390000"/>
            <a:ext cx="1761655" cy="4657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New therapist</a:t>
            </a:r>
            <a:endParaRPr lang="en-DE" u="sng" dirty="0">
              <a:solidFill>
                <a:srgbClr val="FF75FF"/>
              </a:solidFill>
            </a:endParaRPr>
          </a:p>
        </p:txBody>
      </p:sp>
      <p:sp>
        <p:nvSpPr>
          <p:cNvPr id="4" name="Rectangle 3">
            <a:extLst>
              <a:ext uri="{FF2B5EF4-FFF2-40B4-BE49-F238E27FC236}">
                <a16:creationId xmlns:a16="http://schemas.microsoft.com/office/drawing/2014/main" id="{649BC03F-C5F7-4894-AE30-4A04C957ED66}"/>
              </a:ext>
            </a:extLst>
          </p:cNvPr>
          <p:cNvSpPr/>
          <p:nvPr/>
        </p:nvSpPr>
        <p:spPr>
          <a:xfrm>
            <a:off x="0" y="0"/>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Join us</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42" name="Rectangle 41">
            <a:extLst>
              <a:ext uri="{FF2B5EF4-FFF2-40B4-BE49-F238E27FC236}">
                <a16:creationId xmlns:a16="http://schemas.microsoft.com/office/drawing/2014/main" id="{108F4065-056E-4BAD-B584-0BAA5BB4F2BC}"/>
              </a:ext>
            </a:extLst>
          </p:cNvPr>
          <p:cNvSpPr/>
          <p:nvPr/>
        </p:nvSpPr>
        <p:spPr>
          <a:xfrm>
            <a:off x="12066532" y="147419"/>
            <a:ext cx="113382" cy="2259680"/>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4" name="TextBox 23">
            <a:extLst>
              <a:ext uri="{FF2B5EF4-FFF2-40B4-BE49-F238E27FC236}">
                <a16:creationId xmlns:a16="http://schemas.microsoft.com/office/drawing/2014/main" id="{28581015-E9EF-4734-8EA5-DCF143A779EB}"/>
              </a:ext>
            </a:extLst>
          </p:cNvPr>
          <p:cNvSpPr txBox="1"/>
          <p:nvPr/>
        </p:nvSpPr>
        <p:spPr>
          <a:xfrm>
            <a:off x="7877191" y="2928309"/>
            <a:ext cx="3748752" cy="1569660"/>
          </a:xfrm>
          <a:prstGeom prst="rect">
            <a:avLst/>
          </a:prstGeom>
          <a:noFill/>
        </p:spPr>
        <p:txBody>
          <a:bodyPr wrap="square">
            <a:spAutoFit/>
          </a:bodyPr>
          <a:lstStyle/>
          <a:p>
            <a:r>
              <a:rPr lang="en-US" sz="1600" b="1" dirty="0">
                <a:solidFill>
                  <a:schemeClr val="bg2">
                    <a:lumMod val="25000"/>
                  </a:schemeClr>
                </a:solidFill>
              </a:rPr>
              <a:t>Discover the healing power of touch. Our expert massage therapies not only melt away stress but also improve circulation, relieve muscle tension, and promote overall well-being. Invest in your health</a:t>
            </a:r>
            <a:br>
              <a:rPr lang="en-US" sz="1600" b="1" dirty="0">
                <a:solidFill>
                  <a:schemeClr val="bg2">
                    <a:lumMod val="25000"/>
                  </a:schemeClr>
                </a:solidFill>
              </a:rPr>
            </a:br>
            <a:r>
              <a:rPr lang="en-US" sz="1600" b="1" dirty="0">
                <a:solidFill>
                  <a:schemeClr val="bg2">
                    <a:lumMod val="25000"/>
                  </a:schemeClr>
                </a:solidFill>
              </a:rPr>
              <a:t>—because you deserve it.</a:t>
            </a:r>
          </a:p>
        </p:txBody>
      </p:sp>
      <p:sp>
        <p:nvSpPr>
          <p:cNvPr id="25" name="TextBox 24">
            <a:extLst>
              <a:ext uri="{FF2B5EF4-FFF2-40B4-BE49-F238E27FC236}">
                <a16:creationId xmlns:a16="http://schemas.microsoft.com/office/drawing/2014/main" id="{470FF18C-C623-4DE9-8317-7C9B8E6155F3}"/>
              </a:ext>
            </a:extLst>
          </p:cNvPr>
          <p:cNvSpPr txBox="1"/>
          <p:nvPr/>
        </p:nvSpPr>
        <p:spPr>
          <a:xfrm>
            <a:off x="7977673" y="2257789"/>
            <a:ext cx="3648269" cy="369332"/>
          </a:xfrm>
          <a:prstGeom prst="rect">
            <a:avLst/>
          </a:prstGeom>
          <a:noFill/>
        </p:spPr>
        <p:txBody>
          <a:bodyPr wrap="square">
            <a:spAutoFit/>
          </a:bodyPr>
          <a:lstStyle/>
          <a:p>
            <a:pPr algn="r"/>
            <a:r>
              <a:rPr lang="en-US" b="1" dirty="0">
                <a:solidFill>
                  <a:schemeClr val="bg2">
                    <a:lumMod val="25000"/>
                  </a:schemeClr>
                </a:solidFill>
              </a:rPr>
              <a:t>Relax. Rejuvenate. Renew.</a:t>
            </a:r>
            <a:endParaRPr lang="en-DE" dirty="0"/>
          </a:p>
        </p:txBody>
      </p:sp>
      <p:sp>
        <p:nvSpPr>
          <p:cNvPr id="26" name="Rectangle: Rounded Corners 25">
            <a:extLst>
              <a:ext uri="{FF2B5EF4-FFF2-40B4-BE49-F238E27FC236}">
                <a16:creationId xmlns:a16="http://schemas.microsoft.com/office/drawing/2014/main" id="{4A597654-2300-47BB-8DCC-D5225D400BB2}"/>
              </a:ext>
            </a:extLst>
          </p:cNvPr>
          <p:cNvSpPr/>
          <p:nvPr/>
        </p:nvSpPr>
        <p:spPr>
          <a:xfrm>
            <a:off x="3511145" y="5808306"/>
            <a:ext cx="4991878" cy="559837"/>
          </a:xfrm>
          <a:prstGeom prst="roundRect">
            <a:avLst/>
          </a:prstGeom>
          <a:gradFill flip="none" rotWithShape="1">
            <a:gsLst>
              <a:gs pos="30000">
                <a:srgbClr val="F000A0">
                  <a:tint val="66000"/>
                  <a:satMod val="160000"/>
                </a:srgbClr>
              </a:gs>
              <a:gs pos="74000">
                <a:srgbClr val="F000A0">
                  <a:tint val="44500"/>
                  <a:satMod val="160000"/>
                </a:srgbClr>
              </a:gs>
              <a:gs pos="100000">
                <a:srgbClr val="F000A0">
                  <a:tint val="23500"/>
                  <a:satMod val="160000"/>
                </a:srgbClr>
              </a:gs>
            </a:gsLst>
            <a:lin ang="16200000" scaled="1"/>
            <a:tileRect/>
          </a:gradFill>
          <a:ln w="9525" cap="flat" cmpd="sng" algn="ctr">
            <a:noFill/>
            <a:prstDash val="solid"/>
            <a:round/>
            <a:headEnd type="none" w="med" len="med"/>
            <a:tailEnd type="none" w="med" len="med"/>
          </a:ln>
          <a:effectLst>
            <a:glow>
              <a:srgbClr val="D6BE8E">
                <a:alpha val="40000"/>
              </a:srgbClr>
            </a:glow>
            <a:outerShdw blurRad="50800" dist="38100" dir="2700000" algn="tl" rotWithShape="0">
              <a:prstClr val="black">
                <a:alpha val="40000"/>
              </a:prstClr>
            </a:outerShdw>
            <a:reflection stA="0" endPos="65000" dist="50800" dir="5400000" sy="-100000" algn="bl" rotWithShape="0"/>
            <a:softEdge rad="1270000"/>
          </a:effectLst>
          <a:scene3d>
            <a:camera prst="orthographicFront">
              <a:rot lat="0" lon="0" rev="0"/>
            </a:camera>
            <a:lightRig rig="glow" dir="t">
              <a:rot lat="0" lon="0" rev="4800000"/>
            </a:lightRig>
          </a:scene3d>
          <a:sp3d prstMaterial="matte">
            <a:bevelT w="127000" h="63500" prst="coolSlant"/>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2400" b="1" dirty="0">
                <a:solidFill>
                  <a:schemeClr val="bg1"/>
                </a:solidFill>
              </a:rPr>
              <a:t>Find your closest therapist</a:t>
            </a:r>
            <a:endParaRPr lang="en-DE" sz="2400" b="1" dirty="0">
              <a:solidFill>
                <a:schemeClr val="bg1"/>
              </a:solidFill>
            </a:endParaRPr>
          </a:p>
        </p:txBody>
      </p:sp>
      <p:sp>
        <p:nvSpPr>
          <p:cNvPr id="20" name="Rectangle 19">
            <a:extLst>
              <a:ext uri="{FF2B5EF4-FFF2-40B4-BE49-F238E27FC236}">
                <a16:creationId xmlns:a16="http://schemas.microsoft.com/office/drawing/2014/main" id="{0A3EED71-7206-42E2-94B5-657A3B86C0A0}"/>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Therapists</a:t>
            </a:r>
            <a:endParaRPr lang="en-DE" dirty="0">
              <a:solidFill>
                <a:schemeClr val="bg2">
                  <a:lumMod val="50000"/>
                </a:schemeClr>
              </a:solidFill>
            </a:endParaRPr>
          </a:p>
        </p:txBody>
      </p:sp>
      <p:sp>
        <p:nvSpPr>
          <p:cNvPr id="27" name="Rectangle 26">
            <a:extLst>
              <a:ext uri="{FF2B5EF4-FFF2-40B4-BE49-F238E27FC236}">
                <a16:creationId xmlns:a16="http://schemas.microsoft.com/office/drawing/2014/main" id="{805CC390-2972-4977-948A-F1EC1B5EC6BB}"/>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28" name="Rectangle 27">
            <a:extLst>
              <a:ext uri="{FF2B5EF4-FFF2-40B4-BE49-F238E27FC236}">
                <a16:creationId xmlns:a16="http://schemas.microsoft.com/office/drawing/2014/main" id="{5E4643FF-BF3A-49A2-ACB0-8202DECC707D}"/>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30" name="Rectangle 29">
            <a:extLst>
              <a:ext uri="{FF2B5EF4-FFF2-40B4-BE49-F238E27FC236}">
                <a16:creationId xmlns:a16="http://schemas.microsoft.com/office/drawing/2014/main" id="{70F700DF-99DB-4C06-BA47-237FBD5ECB0B}"/>
              </a:ext>
            </a:extLst>
          </p:cNvPr>
          <p:cNvSpPr/>
          <p:nvPr/>
        </p:nvSpPr>
        <p:spPr>
          <a:xfrm>
            <a:off x="10970637" y="0"/>
            <a:ext cx="894791"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in</a:t>
            </a:r>
            <a:endParaRPr lang="en-DE" dirty="0">
              <a:solidFill>
                <a:schemeClr val="bg2">
                  <a:lumMod val="50000"/>
                </a:schemeClr>
              </a:solidFill>
            </a:endParaRPr>
          </a:p>
        </p:txBody>
      </p:sp>
      <p:sp>
        <p:nvSpPr>
          <p:cNvPr id="22" name="Rectangle 21">
            <a:extLst>
              <a:ext uri="{FF2B5EF4-FFF2-40B4-BE49-F238E27FC236}">
                <a16:creationId xmlns:a16="http://schemas.microsoft.com/office/drawing/2014/main" id="{39120DF3-6D1C-4819-BAD3-1C048FF290C3}"/>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Tree>
    <p:extLst>
      <p:ext uri="{BB962C8B-B14F-4D97-AF65-F5344CB8AC3E}">
        <p14:creationId xmlns:p14="http://schemas.microsoft.com/office/powerpoint/2010/main" val="562854485"/>
      </p:ext>
    </p:extLst>
  </p:cSld>
  <p:clrMapOvr>
    <a:masterClrMapping/>
  </p:clrMapOvr>
  <mc:AlternateContent xmlns:mc="http://schemas.openxmlformats.org/markup-compatibility/2006" xmlns:p159="http://schemas.microsoft.com/office/powerpoint/2015/09/main">
    <mc:Choice Requires="p159">
      <p:transition spd="slow" advClick="0" advTm="0">
        <p159:morph option="byObject"/>
      </p:transition>
    </mc:Choice>
    <mc:Fallback xmlns="">
      <p:transition spd="slow" advClick="0" advTm="0">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Rectangle 51">
            <a:extLst>
              <a:ext uri="{FF2B5EF4-FFF2-40B4-BE49-F238E27FC236}">
                <a16:creationId xmlns:a16="http://schemas.microsoft.com/office/drawing/2014/main" id="{48B761E5-6617-428D-814B-A64FB1BB485E}"/>
              </a:ext>
            </a:extLst>
          </p:cNvPr>
          <p:cNvSpPr/>
          <p:nvPr/>
        </p:nvSpPr>
        <p:spPr>
          <a:xfrm>
            <a:off x="0" y="0"/>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53" name="Picture 52">
            <a:extLst>
              <a:ext uri="{FF2B5EF4-FFF2-40B4-BE49-F238E27FC236}">
                <a16:creationId xmlns:a16="http://schemas.microsoft.com/office/drawing/2014/main" id="{1A4214D3-EC63-47AD-9991-AAA48C1EC678}"/>
              </a:ext>
            </a:extLst>
          </p:cNvPr>
          <p:cNvPicPr>
            <a:picLocks noChangeAspect="1"/>
          </p:cNvPicPr>
          <p:nvPr/>
        </p:nvPicPr>
        <p:blipFill>
          <a:blip r:embed="rId2"/>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54" name="Rectangle 53">
            <a:extLst>
              <a:ext uri="{FF2B5EF4-FFF2-40B4-BE49-F238E27FC236}">
                <a16:creationId xmlns:a16="http://schemas.microsoft.com/office/drawing/2014/main" id="{BE7D777C-5DBF-432F-9E9E-1DD45FF0D684}"/>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55" name="Rectangle 54">
            <a:extLst>
              <a:ext uri="{FF2B5EF4-FFF2-40B4-BE49-F238E27FC236}">
                <a16:creationId xmlns:a16="http://schemas.microsoft.com/office/drawing/2014/main" id="{D4BE958A-6DB1-42AF-919D-6872D42D19F7}"/>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58" name="Rectangle 57">
            <a:extLst>
              <a:ext uri="{FF2B5EF4-FFF2-40B4-BE49-F238E27FC236}">
                <a16:creationId xmlns:a16="http://schemas.microsoft.com/office/drawing/2014/main" id="{96234245-ED2A-469F-9EEF-C87769ABFF2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Join us</a:t>
            </a:r>
            <a:endParaRPr lang="en-DE" u="sng" dirty="0">
              <a:solidFill>
                <a:srgbClr val="FF75FF"/>
              </a:solidFill>
            </a:endParaRPr>
          </a:p>
        </p:txBody>
      </p:sp>
      <p:sp>
        <p:nvSpPr>
          <p:cNvPr id="11" name="Rectangle 10">
            <a:extLst>
              <a:ext uri="{FF2B5EF4-FFF2-40B4-BE49-F238E27FC236}">
                <a16:creationId xmlns:a16="http://schemas.microsoft.com/office/drawing/2014/main" id="{035D109C-929E-41F6-A1A5-128F1DBA434D}"/>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Therapists</a:t>
            </a:r>
            <a:endParaRPr lang="en-DE" dirty="0">
              <a:solidFill>
                <a:schemeClr val="bg2">
                  <a:lumMod val="50000"/>
                </a:schemeClr>
              </a:solidFill>
            </a:endParaRPr>
          </a:p>
        </p:txBody>
      </p:sp>
      <p:sp>
        <p:nvSpPr>
          <p:cNvPr id="12" name="Rectangle 11">
            <a:extLst>
              <a:ext uri="{FF2B5EF4-FFF2-40B4-BE49-F238E27FC236}">
                <a16:creationId xmlns:a16="http://schemas.microsoft.com/office/drawing/2014/main" id="{5F973290-DC61-452A-8F07-8A9FEB81BC26}"/>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13" name="Rectangle 12">
            <a:extLst>
              <a:ext uri="{FF2B5EF4-FFF2-40B4-BE49-F238E27FC236}">
                <a16:creationId xmlns:a16="http://schemas.microsoft.com/office/drawing/2014/main" id="{C79C8F79-C74B-48E9-B604-E6ED9DC1A1A7}"/>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14" name="Rectangle 13">
            <a:extLst>
              <a:ext uri="{FF2B5EF4-FFF2-40B4-BE49-F238E27FC236}">
                <a16:creationId xmlns:a16="http://schemas.microsoft.com/office/drawing/2014/main" id="{97681152-1539-4E28-8791-96112426DEF3}"/>
              </a:ext>
            </a:extLst>
          </p:cNvPr>
          <p:cNvSpPr/>
          <p:nvPr/>
        </p:nvSpPr>
        <p:spPr>
          <a:xfrm>
            <a:off x="10970637" y="0"/>
            <a:ext cx="894791"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in</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775EF95-D138-411C-BEFB-40341EE2D90F}"/>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Tree>
    <p:extLst>
      <p:ext uri="{BB962C8B-B14F-4D97-AF65-F5344CB8AC3E}">
        <p14:creationId xmlns:p14="http://schemas.microsoft.com/office/powerpoint/2010/main" val="2285552955"/>
      </p:ext>
    </p:extLst>
  </p:cSld>
  <p:clrMapOvr>
    <a:masterClrMapping/>
  </p:clrMapOvr>
  <mc:AlternateContent xmlns:mc="http://schemas.openxmlformats.org/markup-compatibility/2006" xmlns:p159="http://schemas.microsoft.com/office/powerpoint/2015/09/main">
    <mc:Choice Requires="p159">
      <p:transition spd="slow" advClick="0" advTm="0">
        <p159:morph option="byObject"/>
      </p:transition>
    </mc:Choice>
    <mc:Fallback xmlns="">
      <p:transition spd="slow" advClick="0" advTm="0">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C563FE29-57AF-43CD-A4F9-692BB8318AC5}"/>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a14:imgEffect>
                    <a14:imgEffect>
                      <a14:colorTemperature colorTemp="7200"/>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2" name="Rectangle 1">
            <a:extLst>
              <a:ext uri="{FF2B5EF4-FFF2-40B4-BE49-F238E27FC236}">
                <a16:creationId xmlns:a16="http://schemas.microsoft.com/office/drawing/2014/main" id="{948C1264-0319-45E7-8C44-4A62D627078B}"/>
              </a:ext>
            </a:extLst>
          </p:cNvPr>
          <p:cNvSpPr/>
          <p:nvPr/>
        </p:nvSpPr>
        <p:spPr>
          <a:xfrm>
            <a:off x="0" y="0"/>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5B3774B-B5DE-409A-8D43-B169CC323C37}"/>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4" name="Rectangle 3">
            <a:extLst>
              <a:ext uri="{FF2B5EF4-FFF2-40B4-BE49-F238E27FC236}">
                <a16:creationId xmlns:a16="http://schemas.microsoft.com/office/drawing/2014/main" id="{7F91C07B-2458-4F2D-9E14-D94E4F0D38C9}"/>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5" name="Rectangle 4">
            <a:extLst>
              <a:ext uri="{FF2B5EF4-FFF2-40B4-BE49-F238E27FC236}">
                <a16:creationId xmlns:a16="http://schemas.microsoft.com/office/drawing/2014/main" id="{3DBE7339-877E-40C0-AF52-FF2CA35D49B3}"/>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8" name="Rectangle 7">
            <a:extLst>
              <a:ext uri="{FF2B5EF4-FFF2-40B4-BE49-F238E27FC236}">
                <a16:creationId xmlns:a16="http://schemas.microsoft.com/office/drawing/2014/main" id="{B594E337-162F-4E78-B4FE-16B73B99D96A}"/>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Join us</a:t>
            </a:r>
            <a:endParaRPr lang="en-DE" u="sng" dirty="0">
              <a:solidFill>
                <a:srgbClr val="FF75FF"/>
              </a:solidFill>
            </a:endParaRPr>
          </a:p>
        </p:txBody>
      </p:sp>
      <p:sp>
        <p:nvSpPr>
          <p:cNvPr id="11" name="Rectangle 10">
            <a:extLst>
              <a:ext uri="{FF2B5EF4-FFF2-40B4-BE49-F238E27FC236}">
                <a16:creationId xmlns:a16="http://schemas.microsoft.com/office/drawing/2014/main" id="{B9478D9B-C823-44DC-B3F6-C2A4EE87DD14}"/>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Therapists</a:t>
            </a:r>
            <a:endParaRPr lang="en-DE" dirty="0">
              <a:solidFill>
                <a:schemeClr val="bg2">
                  <a:lumMod val="50000"/>
                </a:schemeClr>
              </a:solidFill>
            </a:endParaRPr>
          </a:p>
        </p:txBody>
      </p:sp>
      <p:sp>
        <p:nvSpPr>
          <p:cNvPr id="12" name="Rectangle 11">
            <a:extLst>
              <a:ext uri="{FF2B5EF4-FFF2-40B4-BE49-F238E27FC236}">
                <a16:creationId xmlns:a16="http://schemas.microsoft.com/office/drawing/2014/main" id="{2C024DAE-6E40-4697-B2A3-32E7B7732495}"/>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13" name="Rectangle 12">
            <a:extLst>
              <a:ext uri="{FF2B5EF4-FFF2-40B4-BE49-F238E27FC236}">
                <a16:creationId xmlns:a16="http://schemas.microsoft.com/office/drawing/2014/main" id="{CEBD8E43-E3DD-41A1-A25A-FF13746DB1EB}"/>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14" name="Rectangle 13">
            <a:extLst>
              <a:ext uri="{FF2B5EF4-FFF2-40B4-BE49-F238E27FC236}">
                <a16:creationId xmlns:a16="http://schemas.microsoft.com/office/drawing/2014/main" id="{FA1C4809-D687-4853-996E-E00EF82A3205}"/>
              </a:ext>
            </a:extLst>
          </p:cNvPr>
          <p:cNvSpPr/>
          <p:nvPr/>
        </p:nvSpPr>
        <p:spPr>
          <a:xfrm>
            <a:off x="10970637" y="0"/>
            <a:ext cx="894791"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in</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1D6ECC56-1300-4229-93C0-1A74B8E89CEA}"/>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Tree>
    <p:extLst>
      <p:ext uri="{BB962C8B-B14F-4D97-AF65-F5344CB8AC3E}">
        <p14:creationId xmlns:p14="http://schemas.microsoft.com/office/powerpoint/2010/main" val="3157794075"/>
      </p:ext>
    </p:extLst>
  </p:cSld>
  <p:clrMapOvr>
    <a:masterClrMapping/>
  </p:clrMapOvr>
  <mc:AlternateContent xmlns:mc="http://schemas.openxmlformats.org/markup-compatibility/2006" xmlns:p159="http://schemas.microsoft.com/office/powerpoint/2015/09/main">
    <mc:Choice Requires="p159">
      <p:transition spd="slow" advClick="0" advTm="0">
        <p159:morph option="byObject"/>
      </p:transition>
    </mc:Choice>
    <mc:Fallback xmlns="">
      <p:transition spd="slow" advClick="0" advTm="0">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602A35B7-9C7E-4CAD-8C51-BF08A22762FE}"/>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a14:imgEffect>
                    <a14:imgEffect>
                      <a14:colorTemperature colorTemp="7200"/>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35" name="Rectangle 34">
            <a:extLst>
              <a:ext uri="{FF2B5EF4-FFF2-40B4-BE49-F238E27FC236}">
                <a16:creationId xmlns:a16="http://schemas.microsoft.com/office/drawing/2014/main" id="{80D7EEC2-6C87-4ED6-BBFE-53A968B285A3}"/>
              </a:ext>
            </a:extLst>
          </p:cNvPr>
          <p:cNvSpPr/>
          <p:nvPr/>
        </p:nvSpPr>
        <p:spPr>
          <a:xfrm>
            <a:off x="1046308" y="1930892"/>
            <a:ext cx="4588863" cy="3952875"/>
          </a:xfrm>
          <a:prstGeom prst="rect">
            <a:avLst/>
          </a:prstGeom>
          <a:solidFill>
            <a:schemeClr val="bg1"/>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7" name="Rectangle 26">
            <a:extLst>
              <a:ext uri="{FF2B5EF4-FFF2-40B4-BE49-F238E27FC236}">
                <a16:creationId xmlns:a16="http://schemas.microsoft.com/office/drawing/2014/main" id="{1E857497-43EC-4EDA-9905-AAE968969668}"/>
              </a:ext>
            </a:extLst>
          </p:cNvPr>
          <p:cNvSpPr/>
          <p:nvPr/>
        </p:nvSpPr>
        <p:spPr>
          <a:xfrm>
            <a:off x="6676037" y="1920875"/>
            <a:ext cx="4588863" cy="3952875"/>
          </a:xfrm>
          <a:prstGeom prst="rect">
            <a:avLst/>
          </a:prstGeom>
          <a:solidFill>
            <a:schemeClr val="bg1"/>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2" name="Rectangle 1">
            <a:extLst>
              <a:ext uri="{FF2B5EF4-FFF2-40B4-BE49-F238E27FC236}">
                <a16:creationId xmlns:a16="http://schemas.microsoft.com/office/drawing/2014/main" id="{948C1264-0319-45E7-8C44-4A62D627078B}"/>
              </a:ext>
            </a:extLst>
          </p:cNvPr>
          <p:cNvSpPr/>
          <p:nvPr/>
        </p:nvSpPr>
        <p:spPr>
          <a:xfrm>
            <a:off x="0" y="0"/>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5B3774B-B5DE-409A-8D43-B169CC323C37}"/>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4" name="Rectangle 3">
            <a:extLst>
              <a:ext uri="{FF2B5EF4-FFF2-40B4-BE49-F238E27FC236}">
                <a16:creationId xmlns:a16="http://schemas.microsoft.com/office/drawing/2014/main" id="{7F91C07B-2458-4F2D-9E14-D94E4F0D38C9}"/>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5" name="Rectangle 4">
            <a:extLst>
              <a:ext uri="{FF2B5EF4-FFF2-40B4-BE49-F238E27FC236}">
                <a16:creationId xmlns:a16="http://schemas.microsoft.com/office/drawing/2014/main" id="{3DBE7339-877E-40C0-AF52-FF2CA35D49B3}"/>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8" name="Rectangle 7">
            <a:extLst>
              <a:ext uri="{FF2B5EF4-FFF2-40B4-BE49-F238E27FC236}">
                <a16:creationId xmlns:a16="http://schemas.microsoft.com/office/drawing/2014/main" id="{B594E337-162F-4E78-B4FE-16B73B99D96A}"/>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Join us</a:t>
            </a:r>
            <a:endParaRPr lang="en-DE" u="sng" dirty="0">
              <a:solidFill>
                <a:srgbClr val="FF75FF"/>
              </a:solidFill>
            </a:endParaRPr>
          </a:p>
        </p:txBody>
      </p:sp>
      <p:sp>
        <p:nvSpPr>
          <p:cNvPr id="11" name="Rectangle 10">
            <a:extLst>
              <a:ext uri="{FF2B5EF4-FFF2-40B4-BE49-F238E27FC236}">
                <a16:creationId xmlns:a16="http://schemas.microsoft.com/office/drawing/2014/main" id="{B9478D9B-C823-44DC-B3F6-C2A4EE87DD14}"/>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Therapists</a:t>
            </a:r>
            <a:endParaRPr lang="en-DE" dirty="0">
              <a:solidFill>
                <a:schemeClr val="bg2">
                  <a:lumMod val="50000"/>
                </a:schemeClr>
              </a:solidFill>
            </a:endParaRPr>
          </a:p>
        </p:txBody>
      </p:sp>
      <p:sp>
        <p:nvSpPr>
          <p:cNvPr id="12" name="Rectangle 11">
            <a:extLst>
              <a:ext uri="{FF2B5EF4-FFF2-40B4-BE49-F238E27FC236}">
                <a16:creationId xmlns:a16="http://schemas.microsoft.com/office/drawing/2014/main" id="{2C024DAE-6E40-4697-B2A3-32E7B7732495}"/>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13" name="Rectangle 12">
            <a:extLst>
              <a:ext uri="{FF2B5EF4-FFF2-40B4-BE49-F238E27FC236}">
                <a16:creationId xmlns:a16="http://schemas.microsoft.com/office/drawing/2014/main" id="{CEBD8E43-E3DD-41A1-A25A-FF13746DB1EB}"/>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25" name="Rectangle: Rounded Corners 24">
            <a:extLst>
              <a:ext uri="{FF2B5EF4-FFF2-40B4-BE49-F238E27FC236}">
                <a16:creationId xmlns:a16="http://schemas.microsoft.com/office/drawing/2014/main" id="{EE4B2F09-5970-421F-BC05-AF94C3862825}"/>
              </a:ext>
            </a:extLst>
          </p:cNvPr>
          <p:cNvSpPr/>
          <p:nvPr/>
        </p:nvSpPr>
        <p:spPr>
          <a:xfrm>
            <a:off x="7338874" y="3657649"/>
            <a:ext cx="3263187" cy="559837"/>
          </a:xfrm>
          <a:prstGeom prst="roundRect">
            <a:avLst/>
          </a:prstGeom>
          <a:gradFill flip="none" rotWithShape="1">
            <a:gsLst>
              <a:gs pos="30000">
                <a:srgbClr val="F000A0">
                  <a:tint val="66000"/>
                  <a:satMod val="160000"/>
                </a:srgbClr>
              </a:gs>
              <a:gs pos="74000">
                <a:srgbClr val="F000A0">
                  <a:tint val="44500"/>
                  <a:satMod val="160000"/>
                </a:srgbClr>
              </a:gs>
              <a:gs pos="100000">
                <a:srgbClr val="F000A0">
                  <a:tint val="23500"/>
                  <a:satMod val="160000"/>
                </a:srgbClr>
              </a:gs>
            </a:gsLst>
            <a:lin ang="16200000" scaled="1"/>
            <a:tileRect/>
          </a:gradFill>
          <a:ln w="9525" cap="flat" cmpd="sng" algn="ctr">
            <a:noFill/>
            <a:prstDash val="solid"/>
            <a:round/>
            <a:headEnd type="none" w="med" len="med"/>
            <a:tailEnd type="none" w="med" len="med"/>
          </a:ln>
          <a:effectLst>
            <a:glow>
              <a:srgbClr val="D6BE8E">
                <a:alpha val="40000"/>
              </a:srgbClr>
            </a:glow>
            <a:outerShdw blurRad="50800" dist="38100" dir="2700000" algn="tl" rotWithShape="0">
              <a:prstClr val="black">
                <a:alpha val="40000"/>
              </a:prstClr>
            </a:outerShdw>
            <a:reflection stA="0" endPos="65000" dist="50800" dir="5400000" sy="-100000" algn="bl" rotWithShape="0"/>
            <a:softEdge rad="1270000"/>
          </a:effectLst>
          <a:scene3d>
            <a:camera prst="orthographicFront">
              <a:rot lat="0" lon="0" rev="0"/>
            </a:camera>
            <a:lightRig rig="glow" dir="t">
              <a:rot lat="0" lon="0" rev="4800000"/>
            </a:lightRig>
          </a:scene3d>
          <a:sp3d prstMaterial="matte">
            <a:bevelT w="127000" h="63500" prst="coolSlant"/>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2000" b="1" dirty="0">
                <a:solidFill>
                  <a:schemeClr val="bg1"/>
                </a:solidFill>
              </a:rPr>
              <a:t>Register a new account</a:t>
            </a:r>
            <a:endParaRPr lang="en-DE" sz="2000" b="1" dirty="0">
              <a:solidFill>
                <a:schemeClr val="bg1"/>
              </a:solidFill>
            </a:endParaRPr>
          </a:p>
        </p:txBody>
      </p:sp>
      <p:sp>
        <p:nvSpPr>
          <p:cNvPr id="26" name="Rectangle 25">
            <a:extLst>
              <a:ext uri="{FF2B5EF4-FFF2-40B4-BE49-F238E27FC236}">
                <a16:creationId xmlns:a16="http://schemas.microsoft.com/office/drawing/2014/main" id="{D2371BB6-5377-4FAC-9F08-380EB50D31C5}"/>
              </a:ext>
            </a:extLst>
          </p:cNvPr>
          <p:cNvSpPr/>
          <p:nvPr/>
        </p:nvSpPr>
        <p:spPr>
          <a:xfrm>
            <a:off x="10970637" y="0"/>
            <a:ext cx="894791"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in</a:t>
            </a:r>
            <a:endParaRPr lang="en-DE" dirty="0">
              <a:solidFill>
                <a:schemeClr val="bg2">
                  <a:lumMod val="50000"/>
                </a:schemeClr>
              </a:solidFill>
            </a:endParaRPr>
          </a:p>
        </p:txBody>
      </p:sp>
      <p:grpSp>
        <p:nvGrpSpPr>
          <p:cNvPr id="7" name="Group 6">
            <a:extLst>
              <a:ext uri="{FF2B5EF4-FFF2-40B4-BE49-F238E27FC236}">
                <a16:creationId xmlns:a16="http://schemas.microsoft.com/office/drawing/2014/main" id="{E36E1B4F-266E-49AC-AA8D-977544CDE316}"/>
              </a:ext>
            </a:extLst>
          </p:cNvPr>
          <p:cNvGrpSpPr/>
          <p:nvPr/>
        </p:nvGrpSpPr>
        <p:grpSpPr>
          <a:xfrm>
            <a:off x="1589939" y="4139039"/>
            <a:ext cx="3351135" cy="620315"/>
            <a:chOff x="1589939" y="3597172"/>
            <a:chExt cx="3351135" cy="620315"/>
          </a:xfrm>
        </p:grpSpPr>
        <p:sp>
          <p:nvSpPr>
            <p:cNvPr id="37" name="Rectangle: Rounded Corners 36">
              <a:extLst>
                <a:ext uri="{FF2B5EF4-FFF2-40B4-BE49-F238E27FC236}">
                  <a16:creationId xmlns:a16="http://schemas.microsoft.com/office/drawing/2014/main" id="{CF5995ED-D79E-4F6E-8A5E-E6D767C235C4}"/>
                </a:ext>
              </a:extLst>
            </p:cNvPr>
            <p:cNvSpPr/>
            <p:nvPr/>
          </p:nvSpPr>
          <p:spPr>
            <a:xfrm>
              <a:off x="1677887" y="3597172"/>
              <a:ext cx="3263187" cy="620314"/>
            </a:xfrm>
            <a:prstGeom prst="roundRect">
              <a:avLst/>
            </a:prstGeom>
            <a:solidFill>
              <a:srgbClr val="2967A6"/>
            </a:solidFill>
            <a:ln>
              <a:solidFill>
                <a:srgbClr val="2967A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           Sign up with Facebook</a:t>
              </a:r>
              <a:endParaRPr lang="en-DE" sz="2000" dirty="0"/>
            </a:p>
          </p:txBody>
        </p:sp>
        <p:pic>
          <p:nvPicPr>
            <p:cNvPr id="40" name="Picture 39">
              <a:extLst>
                <a:ext uri="{FF2B5EF4-FFF2-40B4-BE49-F238E27FC236}">
                  <a16:creationId xmlns:a16="http://schemas.microsoft.com/office/drawing/2014/main" id="{CC7AB3EB-F376-41E0-BAE1-FFCBC6B12B3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89939" y="3597172"/>
              <a:ext cx="827087" cy="620315"/>
            </a:xfrm>
            <a:prstGeom prst="rect">
              <a:avLst/>
            </a:prstGeom>
          </p:spPr>
        </p:pic>
      </p:grpSp>
      <p:grpSp>
        <p:nvGrpSpPr>
          <p:cNvPr id="6" name="Group 5">
            <a:extLst>
              <a:ext uri="{FF2B5EF4-FFF2-40B4-BE49-F238E27FC236}">
                <a16:creationId xmlns:a16="http://schemas.microsoft.com/office/drawing/2014/main" id="{958565BE-2BF7-44C4-AD67-913C020899B3}"/>
              </a:ext>
            </a:extLst>
          </p:cNvPr>
          <p:cNvGrpSpPr/>
          <p:nvPr/>
        </p:nvGrpSpPr>
        <p:grpSpPr>
          <a:xfrm>
            <a:off x="1677887" y="3322362"/>
            <a:ext cx="3263187" cy="620314"/>
            <a:chOff x="1677887" y="2780495"/>
            <a:chExt cx="3263187" cy="620314"/>
          </a:xfrm>
        </p:grpSpPr>
        <p:sp>
          <p:nvSpPr>
            <p:cNvPr id="36" name="Rectangle: Rounded Corners 35">
              <a:extLst>
                <a:ext uri="{FF2B5EF4-FFF2-40B4-BE49-F238E27FC236}">
                  <a16:creationId xmlns:a16="http://schemas.microsoft.com/office/drawing/2014/main" id="{B0562D54-5A52-483B-82FD-D6C44F9E4100}"/>
                </a:ext>
              </a:extLst>
            </p:cNvPr>
            <p:cNvSpPr/>
            <p:nvPr/>
          </p:nvSpPr>
          <p:spPr>
            <a:xfrm>
              <a:off x="1677887" y="2780495"/>
              <a:ext cx="3263187" cy="620314"/>
            </a:xfrm>
            <a:prstGeom prst="round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lumMod val="65000"/>
                      <a:lumOff val="35000"/>
                    </a:schemeClr>
                  </a:solidFill>
                </a:rPr>
                <a:t>         Sign up with Google</a:t>
              </a:r>
              <a:endParaRPr lang="en-DE" sz="2000" dirty="0">
                <a:solidFill>
                  <a:schemeClr val="tx1">
                    <a:lumMod val="65000"/>
                    <a:lumOff val="35000"/>
                  </a:schemeClr>
                </a:solidFill>
              </a:endParaRPr>
            </a:p>
          </p:txBody>
        </p:sp>
        <p:pic>
          <p:nvPicPr>
            <p:cNvPr id="41" name="Picture 40">
              <a:extLst>
                <a:ext uri="{FF2B5EF4-FFF2-40B4-BE49-F238E27FC236}">
                  <a16:creationId xmlns:a16="http://schemas.microsoft.com/office/drawing/2014/main" id="{B023FAF7-4CB8-4F24-BFBA-187C0DDC131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45329" y="2832499"/>
              <a:ext cx="516305" cy="516305"/>
            </a:xfrm>
            <a:prstGeom prst="rect">
              <a:avLst/>
            </a:prstGeom>
          </p:spPr>
        </p:pic>
      </p:grpSp>
      <p:sp>
        <p:nvSpPr>
          <p:cNvPr id="21" name="Rectangle 20">
            <a:extLst>
              <a:ext uri="{FF2B5EF4-FFF2-40B4-BE49-F238E27FC236}">
                <a16:creationId xmlns:a16="http://schemas.microsoft.com/office/drawing/2014/main" id="{AD82E806-EE4B-4FD2-8DB7-85085B36FFB2}"/>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Tree>
    <p:extLst>
      <p:ext uri="{BB962C8B-B14F-4D97-AF65-F5344CB8AC3E}">
        <p14:creationId xmlns:p14="http://schemas.microsoft.com/office/powerpoint/2010/main" val="2907906223"/>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colorTemperature colorTemp="7200"/>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23" name="Rectangle 22">
            <a:extLst>
              <a:ext uri="{FF2B5EF4-FFF2-40B4-BE49-F238E27FC236}">
                <a16:creationId xmlns:a16="http://schemas.microsoft.com/office/drawing/2014/main" id="{47CED04A-E452-4AA4-8D71-AE355B3194B3}"/>
              </a:ext>
            </a:extLst>
          </p:cNvPr>
          <p:cNvSpPr/>
          <p:nvPr/>
        </p:nvSpPr>
        <p:spPr>
          <a:xfrm>
            <a:off x="9633116" y="-56861"/>
            <a:ext cx="1761655" cy="4657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New user</a:t>
            </a:r>
            <a:endParaRPr lang="en-DE" dirty="0">
              <a:solidFill>
                <a:schemeClr val="bg2">
                  <a:lumMod val="50000"/>
                </a:schemeClr>
              </a:solidFill>
            </a:endParaRPr>
          </a:p>
        </p:txBody>
      </p:sp>
      <p:sp>
        <p:nvSpPr>
          <p:cNvPr id="24" name="Rectangle 23">
            <a:extLst>
              <a:ext uri="{FF2B5EF4-FFF2-40B4-BE49-F238E27FC236}">
                <a16:creationId xmlns:a16="http://schemas.microsoft.com/office/drawing/2014/main" id="{15E8DA4D-70DA-47AD-B5D0-92C62DE7DB5B}"/>
              </a:ext>
            </a:extLst>
          </p:cNvPr>
          <p:cNvSpPr/>
          <p:nvPr/>
        </p:nvSpPr>
        <p:spPr>
          <a:xfrm>
            <a:off x="9633116" y="370825"/>
            <a:ext cx="1761655" cy="4657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New therapist</a:t>
            </a:r>
            <a:endParaRPr lang="en-DE" dirty="0">
              <a:solidFill>
                <a:schemeClr val="bg2">
                  <a:lumMod val="50000"/>
                </a:schemeClr>
              </a:solidFill>
            </a:endParaRPr>
          </a:p>
        </p:txBody>
      </p:sp>
      <p:sp>
        <p:nvSpPr>
          <p:cNvPr id="34" name="TextBox 33">
            <a:extLst>
              <a:ext uri="{FF2B5EF4-FFF2-40B4-BE49-F238E27FC236}">
                <a16:creationId xmlns:a16="http://schemas.microsoft.com/office/drawing/2014/main" id="{F00A9003-C235-40C5-88C4-73A6CC24A933}"/>
              </a:ext>
            </a:extLst>
          </p:cNvPr>
          <p:cNvSpPr txBox="1"/>
          <p:nvPr/>
        </p:nvSpPr>
        <p:spPr>
          <a:xfrm>
            <a:off x="7343191" y="2753485"/>
            <a:ext cx="4282751" cy="2246769"/>
          </a:xfrm>
          <a:prstGeom prst="rect">
            <a:avLst/>
          </a:prstGeom>
          <a:noFill/>
        </p:spPr>
        <p:txBody>
          <a:bodyPr wrap="square">
            <a:spAutoFit/>
          </a:bodyPr>
          <a:lstStyle/>
          <a:p>
            <a:r>
              <a:rPr lang="en-US" sz="2000" b="1" dirty="0">
                <a:solidFill>
                  <a:schemeClr val="bg2">
                    <a:lumMod val="25000"/>
                  </a:schemeClr>
                </a:solidFill>
              </a:rPr>
              <a:t>Discover the healing power of touch. Our expert massage therapies not only melt away stress but also improve circulation, relieve muscle tension, and promote overall well-being.</a:t>
            </a:r>
          </a:p>
          <a:p>
            <a:r>
              <a:rPr lang="en-US" sz="2000" b="1" dirty="0">
                <a:solidFill>
                  <a:schemeClr val="bg2">
                    <a:lumMod val="25000"/>
                  </a:schemeClr>
                </a:solidFill>
              </a:rPr>
              <a:t>Invest in your health—because you deserve it.</a:t>
            </a:r>
          </a:p>
        </p:txBody>
      </p:sp>
      <p:sp>
        <p:nvSpPr>
          <p:cNvPr id="36" name="TextBox 35">
            <a:extLst>
              <a:ext uri="{FF2B5EF4-FFF2-40B4-BE49-F238E27FC236}">
                <a16:creationId xmlns:a16="http://schemas.microsoft.com/office/drawing/2014/main" id="{32D89C50-7B8D-4E4C-80D8-284FB1711D67}"/>
              </a:ext>
            </a:extLst>
          </p:cNvPr>
          <p:cNvSpPr txBox="1"/>
          <p:nvPr/>
        </p:nvSpPr>
        <p:spPr>
          <a:xfrm>
            <a:off x="7343191" y="1945433"/>
            <a:ext cx="3648269" cy="461665"/>
          </a:xfrm>
          <a:prstGeom prst="rect">
            <a:avLst/>
          </a:prstGeom>
          <a:noFill/>
        </p:spPr>
        <p:txBody>
          <a:bodyPr wrap="square">
            <a:spAutoFit/>
          </a:bodyPr>
          <a:lstStyle/>
          <a:p>
            <a:r>
              <a:rPr lang="en-US" sz="2400" b="1" dirty="0">
                <a:solidFill>
                  <a:schemeClr val="bg2">
                    <a:lumMod val="25000"/>
                  </a:schemeClr>
                </a:solidFill>
              </a:rPr>
              <a:t>Relax. Rejuvenate. Renew.</a:t>
            </a:r>
            <a:endParaRPr lang="en-DE" sz="2400" dirty="0"/>
          </a:p>
        </p:txBody>
      </p:sp>
      <p:sp>
        <p:nvSpPr>
          <p:cNvPr id="20" name="Rectangle: Rounded Corners 19">
            <a:extLst>
              <a:ext uri="{FF2B5EF4-FFF2-40B4-BE49-F238E27FC236}">
                <a16:creationId xmlns:a16="http://schemas.microsoft.com/office/drawing/2014/main" id="{ADA2157C-3C82-4965-8E4F-A8AA71E4E428}"/>
              </a:ext>
            </a:extLst>
          </p:cNvPr>
          <p:cNvSpPr/>
          <p:nvPr/>
        </p:nvSpPr>
        <p:spPr>
          <a:xfrm>
            <a:off x="3511145" y="5808306"/>
            <a:ext cx="4991878" cy="559837"/>
          </a:xfrm>
          <a:prstGeom prst="roundRect">
            <a:avLst/>
          </a:prstGeom>
          <a:gradFill flip="none" rotWithShape="1">
            <a:gsLst>
              <a:gs pos="30000">
                <a:srgbClr val="F000A0">
                  <a:tint val="66000"/>
                  <a:satMod val="160000"/>
                </a:srgbClr>
              </a:gs>
              <a:gs pos="74000">
                <a:srgbClr val="F000A0">
                  <a:tint val="44500"/>
                  <a:satMod val="160000"/>
                </a:srgbClr>
              </a:gs>
              <a:gs pos="100000">
                <a:srgbClr val="F000A0">
                  <a:tint val="23500"/>
                  <a:satMod val="160000"/>
                </a:srgbClr>
              </a:gs>
            </a:gsLst>
            <a:lin ang="16200000" scaled="1"/>
            <a:tileRect/>
          </a:gradFill>
          <a:ln w="9525" cap="flat" cmpd="sng" algn="ctr">
            <a:noFill/>
            <a:prstDash val="solid"/>
            <a:round/>
            <a:headEnd type="none" w="med" len="med"/>
            <a:tailEnd type="none" w="med" len="med"/>
          </a:ln>
          <a:effectLst>
            <a:glow>
              <a:srgbClr val="D6BE8E">
                <a:alpha val="40000"/>
              </a:srgbClr>
            </a:glow>
            <a:outerShdw blurRad="50800" dist="38100" dir="2700000" algn="tl" rotWithShape="0">
              <a:prstClr val="black">
                <a:alpha val="40000"/>
              </a:prstClr>
            </a:outerShdw>
            <a:reflection stA="0" endPos="65000" dist="50800" dir="5400000" sy="-100000" algn="bl" rotWithShape="0"/>
            <a:softEdge rad="1270000"/>
          </a:effectLst>
          <a:scene3d>
            <a:camera prst="orthographicFront">
              <a:rot lat="0" lon="0" rev="0"/>
            </a:camera>
            <a:lightRig rig="glow" dir="t">
              <a:rot lat="0" lon="0" rev="4800000"/>
            </a:lightRig>
          </a:scene3d>
          <a:sp3d prstMaterial="matte">
            <a:bevelT w="127000" h="63500" prst="coolSlant"/>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2400" b="1" dirty="0">
                <a:solidFill>
                  <a:schemeClr val="bg1"/>
                </a:solidFill>
              </a:rPr>
              <a:t>Find your closest therapist</a:t>
            </a:r>
            <a:endParaRPr lang="en-DE" sz="2400" b="1" dirty="0">
              <a:solidFill>
                <a:schemeClr val="bg1"/>
              </a:solidFill>
            </a:endParaRPr>
          </a:p>
        </p:txBody>
      </p:sp>
      <p:sp>
        <p:nvSpPr>
          <p:cNvPr id="4" name="Rectangle 3">
            <a:extLst>
              <a:ext uri="{FF2B5EF4-FFF2-40B4-BE49-F238E27FC236}">
                <a16:creationId xmlns:a16="http://schemas.microsoft.com/office/drawing/2014/main" id="{649BC03F-C5F7-4894-AE30-4A04C957ED66}"/>
              </a:ext>
            </a:extLst>
          </p:cNvPr>
          <p:cNvSpPr/>
          <p:nvPr/>
        </p:nvSpPr>
        <p:spPr>
          <a:xfrm>
            <a:off x="-12086" y="0"/>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6" name="Rectangle 15">
            <a:extLst>
              <a:ext uri="{FF2B5EF4-FFF2-40B4-BE49-F238E27FC236}">
                <a16:creationId xmlns:a16="http://schemas.microsoft.com/office/drawing/2014/main" id="{58FE8E61-8C6A-4C6D-9A0C-1A15D2A73368}"/>
              </a:ext>
            </a:extLst>
          </p:cNvPr>
          <p:cNvSpPr/>
          <p:nvPr/>
        </p:nvSpPr>
        <p:spPr>
          <a:xfrm>
            <a:off x="5686150"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Pricing</a:t>
            </a:r>
            <a:endParaRPr lang="en-DE" dirty="0">
              <a:solidFill>
                <a:schemeClr val="bg2">
                  <a:lumMod val="50000"/>
                </a:schemeClr>
              </a:solidFill>
            </a:endParaRPr>
          </a:p>
        </p:txBody>
      </p:sp>
      <p:sp>
        <p:nvSpPr>
          <p:cNvPr id="17" name="Rectangle 16">
            <a:extLst>
              <a:ext uri="{FF2B5EF4-FFF2-40B4-BE49-F238E27FC236}">
                <a16:creationId xmlns:a16="http://schemas.microsoft.com/office/drawing/2014/main" id="{ABBF1637-E98E-43F6-A7EA-F931BF00648D}"/>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Join us</a:t>
            </a:r>
            <a:endParaRPr lang="en-DE" dirty="0">
              <a:solidFill>
                <a:schemeClr val="bg2">
                  <a:lumMod val="50000"/>
                </a:schemeClr>
              </a:solidFill>
            </a:endParaRPr>
          </a:p>
        </p:txBody>
      </p:sp>
      <p:sp>
        <p:nvSpPr>
          <p:cNvPr id="19" name="Rectangle 18">
            <a:extLst>
              <a:ext uri="{FF2B5EF4-FFF2-40B4-BE49-F238E27FC236}">
                <a16:creationId xmlns:a16="http://schemas.microsoft.com/office/drawing/2014/main" id="{37A54B17-A435-4C12-BDA6-5B7796F57491}"/>
              </a:ext>
            </a:extLst>
          </p:cNvPr>
          <p:cNvSpPr/>
          <p:nvPr/>
        </p:nvSpPr>
        <p:spPr>
          <a:xfrm>
            <a:off x="4683563"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Home</a:t>
            </a:r>
            <a:endParaRPr lang="en-DE" u="sng" dirty="0">
              <a:solidFill>
                <a:srgbClr val="FF75FF"/>
              </a:solidFill>
            </a:endParaRPr>
          </a:p>
        </p:txBody>
      </p:sp>
      <p:sp>
        <p:nvSpPr>
          <p:cNvPr id="22" name="Rectangle 21">
            <a:extLst>
              <a:ext uri="{FF2B5EF4-FFF2-40B4-BE49-F238E27FC236}">
                <a16:creationId xmlns:a16="http://schemas.microsoft.com/office/drawing/2014/main" id="{2CC7056D-63AA-46A3-9BCF-7703D0CAB96D}"/>
              </a:ext>
            </a:extLst>
          </p:cNvPr>
          <p:cNvSpPr/>
          <p:nvPr/>
        </p:nvSpPr>
        <p:spPr>
          <a:xfrm>
            <a:off x="10970637" y="0"/>
            <a:ext cx="894791"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Login</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42" name="Rectangle 41">
            <a:extLst>
              <a:ext uri="{FF2B5EF4-FFF2-40B4-BE49-F238E27FC236}">
                <a16:creationId xmlns:a16="http://schemas.microsoft.com/office/drawing/2014/main" id="{108F4065-056E-4BAD-B584-0BAA5BB4F2BC}"/>
              </a:ext>
            </a:extLst>
          </p:cNvPr>
          <p:cNvSpPr/>
          <p:nvPr/>
        </p:nvSpPr>
        <p:spPr>
          <a:xfrm>
            <a:off x="12066532" y="147419"/>
            <a:ext cx="113382" cy="2259680"/>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 name="Rectangle 1">
            <a:extLst>
              <a:ext uri="{FF2B5EF4-FFF2-40B4-BE49-F238E27FC236}">
                <a16:creationId xmlns:a16="http://schemas.microsoft.com/office/drawing/2014/main" id="{E813CEC4-38FF-4A11-ACB2-D69610D7FFDA}"/>
              </a:ext>
            </a:extLst>
          </p:cNvPr>
          <p:cNvSpPr/>
          <p:nvPr/>
        </p:nvSpPr>
        <p:spPr>
          <a:xfrm>
            <a:off x="-12086" y="1"/>
            <a:ext cx="12192000" cy="6858000"/>
          </a:xfrm>
          <a:prstGeom prst="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DE" sz="2400" b="1" dirty="0"/>
          </a:p>
        </p:txBody>
      </p:sp>
      <p:sp>
        <p:nvSpPr>
          <p:cNvPr id="25" name="TextBox 24">
            <a:extLst>
              <a:ext uri="{FF2B5EF4-FFF2-40B4-BE49-F238E27FC236}">
                <a16:creationId xmlns:a16="http://schemas.microsoft.com/office/drawing/2014/main" id="{27C24C3A-C9E8-4614-9987-83862D867BCB}"/>
              </a:ext>
            </a:extLst>
          </p:cNvPr>
          <p:cNvSpPr txBox="1"/>
          <p:nvPr/>
        </p:nvSpPr>
        <p:spPr>
          <a:xfrm>
            <a:off x="2761644" y="836530"/>
            <a:ext cx="6668710" cy="4154984"/>
          </a:xfrm>
          <a:prstGeom prst="rect">
            <a:avLst/>
          </a:prstGeom>
          <a:noFill/>
        </p:spPr>
        <p:txBody>
          <a:bodyPr wrap="square">
            <a:spAutoFit/>
          </a:bodyPr>
          <a:lstStyle/>
          <a:p>
            <a:pPr algn="ctr"/>
            <a:r>
              <a:rPr lang="en-US" sz="2400" b="1" dirty="0">
                <a:solidFill>
                  <a:schemeClr val="bg1"/>
                </a:solidFill>
              </a:rPr>
              <a:t>Now we press on the Google or Facebook icon and get redirected to their login page where the therapist will input their data or just press ‘Continue’ and then automatically connect their data to our website</a:t>
            </a:r>
            <a:br>
              <a:rPr lang="en-US" sz="2400" b="1" dirty="0">
                <a:solidFill>
                  <a:schemeClr val="bg1"/>
                </a:solidFill>
              </a:rPr>
            </a:br>
            <a:endParaRPr lang="en-DE" sz="2400" b="1" dirty="0">
              <a:solidFill>
                <a:schemeClr val="bg1"/>
              </a:solidFill>
            </a:endParaRPr>
          </a:p>
          <a:p>
            <a:pPr algn="ctr"/>
            <a:r>
              <a:rPr lang="de-DE" sz="2400" b="1" dirty="0">
                <a:solidFill>
                  <a:schemeClr val="bg1"/>
                </a:solidFill>
              </a:rPr>
              <a:t>(with the help of googles/facebooks API)</a:t>
            </a:r>
            <a:br>
              <a:rPr lang="de-DE" sz="2400" b="1" dirty="0"/>
            </a:br>
            <a:br>
              <a:rPr lang="de-DE" sz="2400" b="1" dirty="0"/>
            </a:br>
            <a:r>
              <a:rPr lang="de-DE" sz="2400" b="1" dirty="0"/>
              <a:t>After that the user will be redirected </a:t>
            </a:r>
            <a:br>
              <a:rPr lang="de-DE" sz="2400" b="1" dirty="0"/>
            </a:br>
            <a:br>
              <a:rPr lang="de-DE" sz="2400" b="1" dirty="0"/>
            </a:br>
            <a:r>
              <a:rPr lang="de-DE" sz="2400" b="1" dirty="0"/>
              <a:t>Click to start presentation</a:t>
            </a:r>
            <a:endParaRPr lang="en-DE" sz="2400" dirty="0"/>
          </a:p>
        </p:txBody>
      </p:sp>
    </p:spTree>
    <p:extLst>
      <p:ext uri="{BB962C8B-B14F-4D97-AF65-F5344CB8AC3E}">
        <p14:creationId xmlns:p14="http://schemas.microsoft.com/office/powerpoint/2010/main" val="39512351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colorTemperature colorTemp="7200"/>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21" name="Rectangle 20">
            <a:extLst>
              <a:ext uri="{FF2B5EF4-FFF2-40B4-BE49-F238E27FC236}">
                <a16:creationId xmlns:a16="http://schemas.microsoft.com/office/drawing/2014/main" id="{126B07B7-F88A-4857-A392-5F7A7A465AE5}"/>
              </a:ext>
            </a:extLst>
          </p:cNvPr>
          <p:cNvSpPr/>
          <p:nvPr/>
        </p:nvSpPr>
        <p:spPr>
          <a:xfrm>
            <a:off x="9633116" y="-123436"/>
            <a:ext cx="1761655" cy="9885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3" name="Rectangle 22">
            <a:extLst>
              <a:ext uri="{FF2B5EF4-FFF2-40B4-BE49-F238E27FC236}">
                <a16:creationId xmlns:a16="http://schemas.microsoft.com/office/drawing/2014/main" id="{47CED04A-E452-4AA4-8D71-AE355B3194B3}"/>
              </a:ext>
            </a:extLst>
          </p:cNvPr>
          <p:cNvSpPr/>
          <p:nvPr/>
        </p:nvSpPr>
        <p:spPr>
          <a:xfrm>
            <a:off x="9633116" y="-56861"/>
            <a:ext cx="1761655" cy="4657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New user</a:t>
            </a:r>
            <a:endParaRPr lang="en-DE" dirty="0">
              <a:solidFill>
                <a:schemeClr val="bg2">
                  <a:lumMod val="50000"/>
                </a:schemeClr>
              </a:solidFill>
            </a:endParaRPr>
          </a:p>
        </p:txBody>
      </p:sp>
      <p:sp>
        <p:nvSpPr>
          <p:cNvPr id="24" name="Rectangle 23">
            <a:extLst>
              <a:ext uri="{FF2B5EF4-FFF2-40B4-BE49-F238E27FC236}">
                <a16:creationId xmlns:a16="http://schemas.microsoft.com/office/drawing/2014/main" id="{15E8DA4D-70DA-47AD-B5D0-92C62DE7DB5B}"/>
              </a:ext>
            </a:extLst>
          </p:cNvPr>
          <p:cNvSpPr/>
          <p:nvPr/>
        </p:nvSpPr>
        <p:spPr>
          <a:xfrm>
            <a:off x="9633116" y="370825"/>
            <a:ext cx="1761655" cy="4657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New therapist</a:t>
            </a:r>
            <a:endParaRPr lang="en-DE" dirty="0">
              <a:solidFill>
                <a:schemeClr val="bg2">
                  <a:lumMod val="50000"/>
                </a:schemeClr>
              </a:solidFill>
            </a:endParaRPr>
          </a:p>
        </p:txBody>
      </p:sp>
      <p:sp>
        <p:nvSpPr>
          <p:cNvPr id="4" name="Rectangle 3">
            <a:extLst>
              <a:ext uri="{FF2B5EF4-FFF2-40B4-BE49-F238E27FC236}">
                <a16:creationId xmlns:a16="http://schemas.microsoft.com/office/drawing/2014/main" id="{649BC03F-C5F7-4894-AE30-4A04C957ED66}"/>
              </a:ext>
            </a:extLst>
          </p:cNvPr>
          <p:cNvSpPr/>
          <p:nvPr/>
        </p:nvSpPr>
        <p:spPr>
          <a:xfrm>
            <a:off x="-12086" y="0"/>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chemeClr val="bg2">
                    <a:lumMod val="50000"/>
                  </a:schemeClr>
                </a:solidFill>
              </a:rPr>
              <a:t>Join us</a:t>
            </a:r>
            <a:endParaRPr lang="en-DE" u="sng"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42" name="Rectangle 41">
            <a:extLst>
              <a:ext uri="{FF2B5EF4-FFF2-40B4-BE49-F238E27FC236}">
                <a16:creationId xmlns:a16="http://schemas.microsoft.com/office/drawing/2014/main" id="{108F4065-056E-4BAD-B584-0BAA5BB4F2BC}"/>
              </a:ext>
            </a:extLst>
          </p:cNvPr>
          <p:cNvSpPr/>
          <p:nvPr/>
        </p:nvSpPr>
        <p:spPr>
          <a:xfrm>
            <a:off x="12066532" y="147419"/>
            <a:ext cx="113382" cy="2259680"/>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5" name="TextBox 24">
            <a:extLst>
              <a:ext uri="{FF2B5EF4-FFF2-40B4-BE49-F238E27FC236}">
                <a16:creationId xmlns:a16="http://schemas.microsoft.com/office/drawing/2014/main" id="{A6B5312B-62AF-4A2F-813B-1C207ED8E7E4}"/>
              </a:ext>
            </a:extLst>
          </p:cNvPr>
          <p:cNvSpPr txBox="1"/>
          <p:nvPr/>
        </p:nvSpPr>
        <p:spPr>
          <a:xfrm>
            <a:off x="7877191" y="2928309"/>
            <a:ext cx="3748752" cy="1569660"/>
          </a:xfrm>
          <a:prstGeom prst="rect">
            <a:avLst/>
          </a:prstGeom>
          <a:noFill/>
        </p:spPr>
        <p:txBody>
          <a:bodyPr wrap="square">
            <a:spAutoFit/>
          </a:bodyPr>
          <a:lstStyle/>
          <a:p>
            <a:r>
              <a:rPr lang="en-US" sz="1600" b="1" dirty="0">
                <a:solidFill>
                  <a:schemeClr val="bg2">
                    <a:lumMod val="25000"/>
                  </a:schemeClr>
                </a:solidFill>
              </a:rPr>
              <a:t>Discover the healing power of touch. Our expert massage therapies not only melt away stress but also improve circulation, relieve muscle tension, and promote overall well-being. Invest in your health</a:t>
            </a:r>
            <a:br>
              <a:rPr lang="en-US" sz="1600" b="1" dirty="0">
                <a:solidFill>
                  <a:schemeClr val="bg2">
                    <a:lumMod val="25000"/>
                  </a:schemeClr>
                </a:solidFill>
              </a:rPr>
            </a:br>
            <a:r>
              <a:rPr lang="en-US" sz="1600" b="1" dirty="0">
                <a:solidFill>
                  <a:schemeClr val="bg2">
                    <a:lumMod val="25000"/>
                  </a:schemeClr>
                </a:solidFill>
              </a:rPr>
              <a:t>—because you deserve it.</a:t>
            </a:r>
          </a:p>
        </p:txBody>
      </p:sp>
      <p:sp>
        <p:nvSpPr>
          <p:cNvPr id="26" name="TextBox 25">
            <a:extLst>
              <a:ext uri="{FF2B5EF4-FFF2-40B4-BE49-F238E27FC236}">
                <a16:creationId xmlns:a16="http://schemas.microsoft.com/office/drawing/2014/main" id="{21E96BCD-4392-49F1-B09A-8CF9BC4318EF}"/>
              </a:ext>
            </a:extLst>
          </p:cNvPr>
          <p:cNvSpPr txBox="1"/>
          <p:nvPr/>
        </p:nvSpPr>
        <p:spPr>
          <a:xfrm>
            <a:off x="7977673" y="2257789"/>
            <a:ext cx="3648269" cy="369332"/>
          </a:xfrm>
          <a:prstGeom prst="rect">
            <a:avLst/>
          </a:prstGeom>
          <a:noFill/>
        </p:spPr>
        <p:txBody>
          <a:bodyPr wrap="square">
            <a:spAutoFit/>
          </a:bodyPr>
          <a:lstStyle/>
          <a:p>
            <a:pPr algn="r"/>
            <a:r>
              <a:rPr lang="en-US" b="1" dirty="0">
                <a:solidFill>
                  <a:schemeClr val="bg2">
                    <a:lumMod val="25000"/>
                  </a:schemeClr>
                </a:solidFill>
              </a:rPr>
              <a:t>Relax. Rejuvenate. Renew.</a:t>
            </a:r>
            <a:endParaRPr lang="en-DE" dirty="0"/>
          </a:p>
        </p:txBody>
      </p:sp>
      <p:sp>
        <p:nvSpPr>
          <p:cNvPr id="27" name="Rectangle: Rounded Corners 26">
            <a:extLst>
              <a:ext uri="{FF2B5EF4-FFF2-40B4-BE49-F238E27FC236}">
                <a16:creationId xmlns:a16="http://schemas.microsoft.com/office/drawing/2014/main" id="{AE84E097-6F68-4EAB-A9AB-6B2E0B281EE0}"/>
              </a:ext>
            </a:extLst>
          </p:cNvPr>
          <p:cNvSpPr/>
          <p:nvPr/>
        </p:nvSpPr>
        <p:spPr>
          <a:xfrm>
            <a:off x="3511145" y="5808306"/>
            <a:ext cx="4991878" cy="559837"/>
          </a:xfrm>
          <a:prstGeom prst="roundRect">
            <a:avLst/>
          </a:prstGeom>
          <a:gradFill flip="none" rotWithShape="1">
            <a:gsLst>
              <a:gs pos="30000">
                <a:srgbClr val="F000A0">
                  <a:tint val="66000"/>
                  <a:satMod val="160000"/>
                </a:srgbClr>
              </a:gs>
              <a:gs pos="74000">
                <a:srgbClr val="F000A0">
                  <a:tint val="44500"/>
                  <a:satMod val="160000"/>
                </a:srgbClr>
              </a:gs>
              <a:gs pos="100000">
                <a:srgbClr val="F000A0">
                  <a:tint val="23500"/>
                  <a:satMod val="160000"/>
                </a:srgbClr>
              </a:gs>
            </a:gsLst>
            <a:lin ang="16200000" scaled="1"/>
            <a:tileRect/>
          </a:gradFill>
          <a:ln w="9525" cap="flat" cmpd="sng" algn="ctr">
            <a:noFill/>
            <a:prstDash val="solid"/>
            <a:round/>
            <a:headEnd type="none" w="med" len="med"/>
            <a:tailEnd type="none" w="med" len="med"/>
          </a:ln>
          <a:effectLst>
            <a:glow>
              <a:srgbClr val="D6BE8E">
                <a:alpha val="40000"/>
              </a:srgbClr>
            </a:glow>
            <a:outerShdw blurRad="50800" dist="38100" dir="2700000" algn="tl" rotWithShape="0">
              <a:prstClr val="black">
                <a:alpha val="40000"/>
              </a:prstClr>
            </a:outerShdw>
            <a:reflection stA="0" endPos="65000" dist="50800" dir="5400000" sy="-100000" algn="bl" rotWithShape="0"/>
            <a:softEdge rad="1270000"/>
          </a:effectLst>
          <a:scene3d>
            <a:camera prst="orthographicFront">
              <a:rot lat="0" lon="0" rev="0"/>
            </a:camera>
            <a:lightRig rig="glow" dir="t">
              <a:rot lat="0" lon="0" rev="4800000"/>
            </a:lightRig>
          </a:scene3d>
          <a:sp3d prstMaterial="matte">
            <a:bevelT w="127000" h="63500" prst="coolSlant"/>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2400" b="1" dirty="0">
                <a:solidFill>
                  <a:schemeClr val="bg1"/>
                </a:solidFill>
              </a:rPr>
              <a:t>Find your closest therapist</a:t>
            </a:r>
            <a:endParaRPr lang="en-DE" sz="2400" b="1" dirty="0">
              <a:solidFill>
                <a:schemeClr val="bg1"/>
              </a:solidFill>
            </a:endParaRPr>
          </a:p>
        </p:txBody>
      </p:sp>
      <p:sp>
        <p:nvSpPr>
          <p:cNvPr id="20" name="Rectangle 19">
            <a:extLst>
              <a:ext uri="{FF2B5EF4-FFF2-40B4-BE49-F238E27FC236}">
                <a16:creationId xmlns:a16="http://schemas.microsoft.com/office/drawing/2014/main" id="{511808D8-A406-46A9-83A0-12E4373C8732}"/>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Therapists</a:t>
            </a:r>
            <a:endParaRPr lang="en-DE" dirty="0">
              <a:solidFill>
                <a:schemeClr val="bg2">
                  <a:lumMod val="50000"/>
                </a:schemeClr>
              </a:solidFill>
            </a:endParaRPr>
          </a:p>
        </p:txBody>
      </p:sp>
      <p:sp>
        <p:nvSpPr>
          <p:cNvPr id="28" name="Rectangle 27">
            <a:extLst>
              <a:ext uri="{FF2B5EF4-FFF2-40B4-BE49-F238E27FC236}">
                <a16:creationId xmlns:a16="http://schemas.microsoft.com/office/drawing/2014/main" id="{E009CFA6-A9A5-470B-8010-F680DACFA5D5}"/>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29" name="Rectangle 28">
            <a:extLst>
              <a:ext uri="{FF2B5EF4-FFF2-40B4-BE49-F238E27FC236}">
                <a16:creationId xmlns:a16="http://schemas.microsoft.com/office/drawing/2014/main" id="{3F19C66C-E68B-461B-ADE1-8A1306FB4C7D}"/>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Home</a:t>
            </a:r>
            <a:endParaRPr lang="en-DE" u="sng" dirty="0">
              <a:solidFill>
                <a:srgbClr val="FF75FF"/>
              </a:solidFill>
            </a:endParaRPr>
          </a:p>
        </p:txBody>
      </p:sp>
      <p:sp>
        <p:nvSpPr>
          <p:cNvPr id="30" name="Rectangle 29">
            <a:extLst>
              <a:ext uri="{FF2B5EF4-FFF2-40B4-BE49-F238E27FC236}">
                <a16:creationId xmlns:a16="http://schemas.microsoft.com/office/drawing/2014/main" id="{C886650C-FB13-4C96-86BB-5076C1F32EA9}"/>
              </a:ext>
            </a:extLst>
          </p:cNvPr>
          <p:cNvSpPr/>
          <p:nvPr/>
        </p:nvSpPr>
        <p:spPr>
          <a:xfrm>
            <a:off x="10970637" y="0"/>
            <a:ext cx="894791"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in</a:t>
            </a:r>
            <a:endParaRPr lang="en-DE" dirty="0">
              <a:solidFill>
                <a:schemeClr val="bg2">
                  <a:lumMod val="50000"/>
                </a:schemeClr>
              </a:solidFill>
            </a:endParaRPr>
          </a:p>
        </p:txBody>
      </p:sp>
      <p:sp>
        <p:nvSpPr>
          <p:cNvPr id="22" name="Rectangle 21">
            <a:extLst>
              <a:ext uri="{FF2B5EF4-FFF2-40B4-BE49-F238E27FC236}">
                <a16:creationId xmlns:a16="http://schemas.microsoft.com/office/drawing/2014/main" id="{A272EB2C-9405-485E-A3F2-8ABCBFBE35D1}"/>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Tree>
    <p:extLst>
      <p:ext uri="{BB962C8B-B14F-4D97-AF65-F5344CB8AC3E}">
        <p14:creationId xmlns:p14="http://schemas.microsoft.com/office/powerpoint/2010/main" val="1526380636"/>
      </p:ext>
    </p:extLst>
  </p:cSld>
  <p:clrMapOvr>
    <a:masterClrMapping/>
  </p:clrMapOvr>
  <mc:AlternateContent xmlns:mc="http://schemas.openxmlformats.org/markup-compatibility/2006" xmlns:p159="http://schemas.microsoft.com/office/powerpoint/2015/09/main">
    <mc:Choice Requires="p159">
      <p:transition spd="slow" advClick="0" advTm="0">
        <p159:morph option="byObject"/>
      </p:transition>
    </mc:Choice>
    <mc:Fallback xmlns="">
      <p:transition spd="slow" advClick="0" advTm="0">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C1FB7BD7-D226-4D05-AF2F-CE8DB7796058}"/>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a14:imgEffect>
                    <a14:imgEffect>
                      <a14:colorTemperature colorTemp="7200"/>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4" name="Rectangle 3">
            <a:extLst>
              <a:ext uri="{FF2B5EF4-FFF2-40B4-BE49-F238E27FC236}">
                <a16:creationId xmlns:a16="http://schemas.microsoft.com/office/drawing/2014/main" id="{649BC03F-C5F7-4894-AE30-4A04C957ED66}"/>
              </a:ext>
            </a:extLst>
          </p:cNvPr>
          <p:cNvSpPr/>
          <p:nvPr/>
        </p:nvSpPr>
        <p:spPr>
          <a:xfrm>
            <a:off x="0" y="0"/>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Join us</a:t>
            </a:r>
            <a:endParaRPr lang="en-DE" u="sng" dirty="0">
              <a:solidFill>
                <a:srgbClr val="FF75FF"/>
              </a:solidFill>
            </a:endParaRPr>
          </a:p>
        </p:txBody>
      </p:sp>
      <p:sp>
        <p:nvSpPr>
          <p:cNvPr id="5" name="Rectangle: Rounded Corners 4">
            <a:extLst>
              <a:ext uri="{FF2B5EF4-FFF2-40B4-BE49-F238E27FC236}">
                <a16:creationId xmlns:a16="http://schemas.microsoft.com/office/drawing/2014/main" id="{FCBCB7CE-DF6E-4652-A6F6-4BDEA6E29827}"/>
              </a:ext>
            </a:extLst>
          </p:cNvPr>
          <p:cNvSpPr/>
          <p:nvPr/>
        </p:nvSpPr>
        <p:spPr>
          <a:xfrm>
            <a:off x="1486116" y="1969222"/>
            <a:ext cx="2019300" cy="347562"/>
          </a:xfrm>
          <a:prstGeom prst="roundRect">
            <a:avLst/>
          </a:prstGeom>
          <a:solidFill>
            <a:schemeClr val="bg1">
              <a:lumMod val="95000"/>
            </a:schemeClr>
          </a:solidFill>
          <a:ln/>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solidFill>
                  <a:schemeClr val="bg1">
                    <a:lumMod val="50000"/>
                  </a:schemeClr>
                </a:solidFill>
              </a:rPr>
              <a:t>First name*</a:t>
            </a:r>
            <a:endParaRPr lang="en-DE" dirty="0">
              <a:solidFill>
                <a:schemeClr val="bg1">
                  <a:lumMod val="50000"/>
                </a:schemeClr>
              </a:solidFill>
            </a:endParaRPr>
          </a:p>
        </p:txBody>
      </p:sp>
      <p:sp>
        <p:nvSpPr>
          <p:cNvPr id="26" name="Rectangle: Rounded Corners 25">
            <a:extLst>
              <a:ext uri="{FF2B5EF4-FFF2-40B4-BE49-F238E27FC236}">
                <a16:creationId xmlns:a16="http://schemas.microsoft.com/office/drawing/2014/main" id="{213A29C2-666C-4443-9953-315B2AD62545}"/>
              </a:ext>
            </a:extLst>
          </p:cNvPr>
          <p:cNvSpPr/>
          <p:nvPr/>
        </p:nvSpPr>
        <p:spPr>
          <a:xfrm>
            <a:off x="3674967" y="1967765"/>
            <a:ext cx="2019300" cy="347562"/>
          </a:xfrm>
          <a:prstGeom prst="roundRect">
            <a:avLst/>
          </a:prstGeom>
          <a:solidFill>
            <a:schemeClr val="bg1">
              <a:lumMod val="95000"/>
            </a:schemeClr>
          </a:solidFill>
          <a:ln/>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solidFill>
                  <a:schemeClr val="bg1">
                    <a:lumMod val="50000"/>
                  </a:schemeClr>
                </a:solidFill>
              </a:rPr>
              <a:t>Last name*</a:t>
            </a:r>
            <a:endParaRPr lang="en-DE" dirty="0">
              <a:solidFill>
                <a:schemeClr val="bg1">
                  <a:lumMod val="50000"/>
                </a:schemeClr>
              </a:solidFill>
            </a:endParaRPr>
          </a:p>
        </p:txBody>
      </p:sp>
      <p:sp>
        <p:nvSpPr>
          <p:cNvPr id="27" name="Rectangle: Rounded Corners 26">
            <a:extLst>
              <a:ext uri="{FF2B5EF4-FFF2-40B4-BE49-F238E27FC236}">
                <a16:creationId xmlns:a16="http://schemas.microsoft.com/office/drawing/2014/main" id="{DD4E5B0C-62BA-4892-B832-16663A795730}"/>
              </a:ext>
            </a:extLst>
          </p:cNvPr>
          <p:cNvSpPr/>
          <p:nvPr/>
        </p:nvSpPr>
        <p:spPr>
          <a:xfrm>
            <a:off x="5857890" y="1958636"/>
            <a:ext cx="2019300" cy="347562"/>
          </a:xfrm>
          <a:prstGeom prst="roundRect">
            <a:avLst/>
          </a:prstGeom>
          <a:solidFill>
            <a:schemeClr val="bg1">
              <a:lumMod val="95000"/>
            </a:schemeClr>
          </a:solidFill>
          <a:ln/>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solidFill>
                  <a:schemeClr val="bg1">
                    <a:lumMod val="50000"/>
                  </a:schemeClr>
                </a:solidFill>
              </a:rPr>
              <a:t>Gender*</a:t>
            </a:r>
            <a:endParaRPr lang="en-DE" dirty="0">
              <a:solidFill>
                <a:schemeClr val="bg1">
                  <a:lumMod val="50000"/>
                </a:schemeClr>
              </a:solidFill>
            </a:endParaRPr>
          </a:p>
        </p:txBody>
      </p:sp>
      <p:sp>
        <p:nvSpPr>
          <p:cNvPr id="6" name="Isosceles Triangle 5">
            <a:extLst>
              <a:ext uri="{FF2B5EF4-FFF2-40B4-BE49-F238E27FC236}">
                <a16:creationId xmlns:a16="http://schemas.microsoft.com/office/drawing/2014/main" id="{F022176C-86AE-42DC-8DFD-105E158BAB60}"/>
              </a:ext>
            </a:extLst>
          </p:cNvPr>
          <p:cNvSpPr/>
          <p:nvPr/>
        </p:nvSpPr>
        <p:spPr>
          <a:xfrm flipV="1">
            <a:off x="7649750" y="2070111"/>
            <a:ext cx="174701" cy="139958"/>
          </a:xfrm>
          <a:prstGeom prst="triangle">
            <a:avLst/>
          </a:prstGeom>
          <a:solidFill>
            <a:schemeClr val="bg1">
              <a:lumMod val="50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DE"/>
          </a:p>
        </p:txBody>
      </p:sp>
      <p:sp>
        <p:nvSpPr>
          <p:cNvPr id="30" name="Rectangle: Rounded Corners 29">
            <a:extLst>
              <a:ext uri="{FF2B5EF4-FFF2-40B4-BE49-F238E27FC236}">
                <a16:creationId xmlns:a16="http://schemas.microsoft.com/office/drawing/2014/main" id="{28A3F87E-3A84-49A1-9025-26822DF9E7AF}"/>
              </a:ext>
            </a:extLst>
          </p:cNvPr>
          <p:cNvSpPr/>
          <p:nvPr/>
        </p:nvSpPr>
        <p:spPr>
          <a:xfrm>
            <a:off x="1486115" y="2472466"/>
            <a:ext cx="4208151" cy="347562"/>
          </a:xfrm>
          <a:prstGeom prst="roundRect">
            <a:avLst/>
          </a:prstGeom>
          <a:solidFill>
            <a:schemeClr val="bg1">
              <a:lumMod val="95000"/>
            </a:schemeClr>
          </a:solidFill>
          <a:ln/>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solidFill>
                  <a:schemeClr val="bg1">
                    <a:lumMod val="50000"/>
                  </a:schemeClr>
                </a:solidFill>
              </a:rPr>
              <a:t>Full address*</a:t>
            </a:r>
            <a:endParaRPr lang="en-DE" dirty="0">
              <a:solidFill>
                <a:schemeClr val="bg1">
                  <a:lumMod val="50000"/>
                </a:schemeClr>
              </a:solidFill>
            </a:endParaRPr>
          </a:p>
        </p:txBody>
      </p:sp>
      <p:sp>
        <p:nvSpPr>
          <p:cNvPr id="39" name="Rectangle: Rounded Corners 38">
            <a:extLst>
              <a:ext uri="{FF2B5EF4-FFF2-40B4-BE49-F238E27FC236}">
                <a16:creationId xmlns:a16="http://schemas.microsoft.com/office/drawing/2014/main" id="{C03DA32B-0607-4301-936B-D1B5375F32FF}"/>
              </a:ext>
            </a:extLst>
          </p:cNvPr>
          <p:cNvSpPr/>
          <p:nvPr/>
        </p:nvSpPr>
        <p:spPr>
          <a:xfrm>
            <a:off x="2580541" y="3916445"/>
            <a:ext cx="4208151" cy="347562"/>
          </a:xfrm>
          <a:prstGeom prst="roundRect">
            <a:avLst/>
          </a:prstGeom>
          <a:solidFill>
            <a:schemeClr val="bg1">
              <a:lumMod val="95000"/>
            </a:schemeClr>
          </a:solidFill>
          <a:ln/>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solidFill>
                  <a:schemeClr val="bg1">
                    <a:lumMod val="50000"/>
                  </a:schemeClr>
                </a:solidFill>
              </a:rPr>
              <a:t>Security Question | optional</a:t>
            </a:r>
            <a:endParaRPr lang="en-DE" dirty="0">
              <a:solidFill>
                <a:schemeClr val="bg1">
                  <a:lumMod val="50000"/>
                </a:schemeClr>
              </a:solidFill>
            </a:endParaRPr>
          </a:p>
        </p:txBody>
      </p:sp>
      <p:sp>
        <p:nvSpPr>
          <p:cNvPr id="40" name="Rectangle: Rounded Corners 39">
            <a:extLst>
              <a:ext uri="{FF2B5EF4-FFF2-40B4-BE49-F238E27FC236}">
                <a16:creationId xmlns:a16="http://schemas.microsoft.com/office/drawing/2014/main" id="{38DA82B6-5826-4A2A-B7B2-03EDAC471934}"/>
              </a:ext>
            </a:extLst>
          </p:cNvPr>
          <p:cNvSpPr/>
          <p:nvPr/>
        </p:nvSpPr>
        <p:spPr>
          <a:xfrm>
            <a:off x="2580540" y="4405199"/>
            <a:ext cx="4208151" cy="347562"/>
          </a:xfrm>
          <a:prstGeom prst="roundRect">
            <a:avLst/>
          </a:prstGeom>
          <a:solidFill>
            <a:schemeClr val="bg1">
              <a:lumMod val="95000"/>
            </a:schemeClr>
          </a:solidFill>
          <a:ln/>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solidFill>
                  <a:schemeClr val="bg1">
                    <a:lumMod val="50000"/>
                  </a:schemeClr>
                </a:solidFill>
              </a:rPr>
              <a:t>Security Answer | optional</a:t>
            </a:r>
            <a:endParaRPr lang="en-DE" dirty="0">
              <a:solidFill>
                <a:schemeClr val="bg1">
                  <a:lumMod val="50000"/>
                </a:schemeClr>
              </a:solidFill>
            </a:endParaRPr>
          </a:p>
        </p:txBody>
      </p:sp>
      <p:sp>
        <p:nvSpPr>
          <p:cNvPr id="43" name="Rectangle: Rounded Corners 42">
            <a:extLst>
              <a:ext uri="{FF2B5EF4-FFF2-40B4-BE49-F238E27FC236}">
                <a16:creationId xmlns:a16="http://schemas.microsoft.com/office/drawing/2014/main" id="{AF375A62-A4FB-4F7B-BF1B-7C49827BA6CD}"/>
              </a:ext>
            </a:extLst>
          </p:cNvPr>
          <p:cNvSpPr/>
          <p:nvPr/>
        </p:nvSpPr>
        <p:spPr>
          <a:xfrm>
            <a:off x="1486114" y="3433941"/>
            <a:ext cx="3122305" cy="347562"/>
          </a:xfrm>
          <a:prstGeom prst="roundRect">
            <a:avLst/>
          </a:prstGeom>
          <a:solidFill>
            <a:schemeClr val="bg1">
              <a:lumMod val="95000"/>
            </a:schemeClr>
          </a:solidFill>
          <a:ln/>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solidFill>
                  <a:schemeClr val="bg1">
                    <a:lumMod val="50000"/>
                  </a:schemeClr>
                </a:solidFill>
              </a:rPr>
              <a:t>Password*</a:t>
            </a:r>
            <a:endParaRPr lang="en-DE" dirty="0">
              <a:solidFill>
                <a:schemeClr val="bg1">
                  <a:lumMod val="50000"/>
                </a:schemeClr>
              </a:solidFill>
            </a:endParaRPr>
          </a:p>
        </p:txBody>
      </p:sp>
      <p:sp>
        <p:nvSpPr>
          <p:cNvPr id="44" name="Rectangle: Rounded Corners 43">
            <a:extLst>
              <a:ext uri="{FF2B5EF4-FFF2-40B4-BE49-F238E27FC236}">
                <a16:creationId xmlns:a16="http://schemas.microsoft.com/office/drawing/2014/main" id="{798CA099-ED47-4021-AB3E-E394A9FA1D1F}"/>
              </a:ext>
            </a:extLst>
          </p:cNvPr>
          <p:cNvSpPr/>
          <p:nvPr/>
        </p:nvSpPr>
        <p:spPr>
          <a:xfrm>
            <a:off x="4754887" y="3437500"/>
            <a:ext cx="3122304" cy="347562"/>
          </a:xfrm>
          <a:prstGeom prst="roundRect">
            <a:avLst/>
          </a:prstGeom>
          <a:solidFill>
            <a:schemeClr val="bg1">
              <a:lumMod val="95000"/>
            </a:schemeClr>
          </a:solidFill>
          <a:ln/>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solidFill>
                  <a:schemeClr val="bg1">
                    <a:lumMod val="50000"/>
                  </a:schemeClr>
                </a:solidFill>
              </a:rPr>
              <a:t>Repeat password*</a:t>
            </a:r>
            <a:endParaRPr lang="en-DE" dirty="0">
              <a:solidFill>
                <a:schemeClr val="bg1">
                  <a:lumMod val="50000"/>
                </a:schemeClr>
              </a:solidFill>
            </a:endParaRPr>
          </a:p>
        </p:txBody>
      </p:sp>
      <p:sp>
        <p:nvSpPr>
          <p:cNvPr id="45" name="Rectangle: Rounded Corners 44">
            <a:extLst>
              <a:ext uri="{FF2B5EF4-FFF2-40B4-BE49-F238E27FC236}">
                <a16:creationId xmlns:a16="http://schemas.microsoft.com/office/drawing/2014/main" id="{44441866-CA21-4AA8-A870-29B957769D71}"/>
              </a:ext>
            </a:extLst>
          </p:cNvPr>
          <p:cNvSpPr/>
          <p:nvPr/>
        </p:nvSpPr>
        <p:spPr>
          <a:xfrm>
            <a:off x="1486115" y="2964521"/>
            <a:ext cx="3819309" cy="347562"/>
          </a:xfrm>
          <a:prstGeom prst="roundRect">
            <a:avLst/>
          </a:prstGeom>
          <a:solidFill>
            <a:schemeClr val="bg1">
              <a:lumMod val="95000"/>
            </a:schemeClr>
          </a:solidFill>
          <a:ln/>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solidFill>
                  <a:schemeClr val="tx1">
                    <a:lumMod val="50000"/>
                    <a:lumOff val="50000"/>
                  </a:schemeClr>
                </a:solidFill>
              </a:rPr>
              <a:t>Email address*</a:t>
            </a:r>
            <a:endParaRPr lang="en-DE" dirty="0">
              <a:solidFill>
                <a:schemeClr val="tx1">
                  <a:lumMod val="50000"/>
                  <a:lumOff val="50000"/>
                </a:schemeClr>
              </a:solidFill>
            </a:endParaRPr>
          </a:p>
        </p:txBody>
      </p:sp>
      <p:pic>
        <p:nvPicPr>
          <p:cNvPr id="46" name="Picture 45">
            <a:extLst>
              <a:ext uri="{FF2B5EF4-FFF2-40B4-BE49-F238E27FC236}">
                <a16:creationId xmlns:a16="http://schemas.microsoft.com/office/drawing/2014/main" id="{58CBB268-A977-4F62-B2D4-2B297C9AA68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29758" y="3344413"/>
            <a:ext cx="539701" cy="539701"/>
          </a:xfrm>
          <a:prstGeom prst="rect">
            <a:avLst/>
          </a:prstGeom>
        </p:spPr>
      </p:pic>
      <p:sp>
        <p:nvSpPr>
          <p:cNvPr id="47" name="TextBox 46">
            <a:extLst>
              <a:ext uri="{FF2B5EF4-FFF2-40B4-BE49-F238E27FC236}">
                <a16:creationId xmlns:a16="http://schemas.microsoft.com/office/drawing/2014/main" id="{A1ADEB1A-A921-42E1-B8FC-25C6AC1E48F8}"/>
              </a:ext>
            </a:extLst>
          </p:cNvPr>
          <p:cNvSpPr txBox="1"/>
          <p:nvPr/>
        </p:nvSpPr>
        <p:spPr>
          <a:xfrm>
            <a:off x="7951977" y="3369038"/>
            <a:ext cx="3318964" cy="1015663"/>
          </a:xfrm>
          <a:prstGeom prst="rect">
            <a:avLst/>
          </a:prstGeom>
          <a:noFill/>
        </p:spPr>
        <p:txBody>
          <a:bodyPr wrap="square">
            <a:spAutoFit/>
          </a:bodyPr>
          <a:lstStyle/>
          <a:p>
            <a:r>
              <a:rPr lang="en-US" sz="1200" dirty="0"/>
              <a:t>Your password must:</a:t>
            </a:r>
          </a:p>
          <a:p>
            <a:pPr>
              <a:buFont typeface="Arial" panose="020B0604020202020204" pitchFamily="34" charset="0"/>
              <a:buChar char="•"/>
            </a:pPr>
            <a:r>
              <a:rPr lang="en-US" sz="1200" b="1" dirty="0"/>
              <a:t> </a:t>
            </a:r>
            <a:r>
              <a:rPr lang="en-US" sz="1200" dirty="0"/>
              <a:t>Be</a:t>
            </a:r>
            <a:r>
              <a:rPr lang="en-US" sz="1200" b="1" dirty="0"/>
              <a:t> 8 and 16 characters</a:t>
            </a:r>
            <a:r>
              <a:rPr lang="en-US" sz="1200" dirty="0"/>
              <a:t> long</a:t>
            </a:r>
          </a:p>
          <a:p>
            <a:pPr>
              <a:buFont typeface="Arial" panose="020B0604020202020204" pitchFamily="34" charset="0"/>
              <a:buChar char="•"/>
            </a:pPr>
            <a:r>
              <a:rPr lang="en-US" sz="1200" dirty="0"/>
              <a:t> Include a</a:t>
            </a:r>
            <a:r>
              <a:rPr lang="en-US" sz="1200" b="1" dirty="0"/>
              <a:t> special character</a:t>
            </a:r>
            <a:r>
              <a:rPr lang="en-US" sz="1200" dirty="0"/>
              <a:t> (e.g., ! @ # $ % ^ &amp; *)</a:t>
            </a:r>
          </a:p>
          <a:p>
            <a:pPr>
              <a:buFont typeface="Arial" panose="020B0604020202020204" pitchFamily="34" charset="0"/>
              <a:buChar char="•"/>
            </a:pPr>
            <a:r>
              <a:rPr lang="en-US" sz="1200" dirty="0"/>
              <a:t> Contain at least </a:t>
            </a:r>
            <a:r>
              <a:rPr lang="en-US" sz="1200" b="1" dirty="0"/>
              <a:t>one number</a:t>
            </a:r>
            <a:r>
              <a:rPr lang="en-US" sz="1200" dirty="0"/>
              <a:t> (0–9)</a:t>
            </a:r>
          </a:p>
          <a:p>
            <a:pPr>
              <a:buFont typeface="Arial" panose="020B0604020202020204" pitchFamily="34" charset="0"/>
              <a:buChar char="•"/>
            </a:pPr>
            <a:r>
              <a:rPr lang="en-US" sz="1200" dirty="0"/>
              <a:t> Have at least </a:t>
            </a:r>
            <a:r>
              <a:rPr lang="en-US" sz="1200" b="1" dirty="0"/>
              <a:t>one uppercase letter</a:t>
            </a:r>
            <a:r>
              <a:rPr lang="en-US" sz="1200" dirty="0"/>
              <a:t> (A–Z)</a:t>
            </a:r>
          </a:p>
        </p:txBody>
      </p:sp>
      <p:sp>
        <p:nvSpPr>
          <p:cNvPr id="48" name="TextBox 47">
            <a:extLst>
              <a:ext uri="{FF2B5EF4-FFF2-40B4-BE49-F238E27FC236}">
                <a16:creationId xmlns:a16="http://schemas.microsoft.com/office/drawing/2014/main" id="{396255AE-3FA4-45E4-AC94-40945CF3A6AF}"/>
              </a:ext>
            </a:extLst>
          </p:cNvPr>
          <p:cNvSpPr txBox="1"/>
          <p:nvPr/>
        </p:nvSpPr>
        <p:spPr>
          <a:xfrm>
            <a:off x="7948394" y="1899828"/>
            <a:ext cx="2829825" cy="830997"/>
          </a:xfrm>
          <a:prstGeom prst="rect">
            <a:avLst/>
          </a:prstGeom>
          <a:noFill/>
        </p:spPr>
        <p:txBody>
          <a:bodyPr wrap="square">
            <a:spAutoFit/>
          </a:bodyPr>
          <a:lstStyle/>
          <a:p>
            <a:r>
              <a:rPr lang="en-US" sz="1200" dirty="0"/>
              <a:t>We support all genders and identities. For simplicity, our list is shortened</a:t>
            </a:r>
            <a:br>
              <a:rPr lang="en-US" sz="1200" dirty="0"/>
            </a:br>
            <a:r>
              <a:rPr lang="en-US" sz="1200" dirty="0"/>
              <a:t>—please select the best fit for you.</a:t>
            </a:r>
          </a:p>
          <a:p>
            <a:r>
              <a:rPr lang="en-US" sz="1200" dirty="0"/>
              <a:t>Your identity matters to us!</a:t>
            </a:r>
          </a:p>
        </p:txBody>
      </p:sp>
      <p:sp>
        <p:nvSpPr>
          <p:cNvPr id="49" name="Rectangle: Rounded Corners 48">
            <a:extLst>
              <a:ext uri="{FF2B5EF4-FFF2-40B4-BE49-F238E27FC236}">
                <a16:creationId xmlns:a16="http://schemas.microsoft.com/office/drawing/2014/main" id="{96454165-CDC3-4FEC-A118-8500DD89CF9B}"/>
              </a:ext>
            </a:extLst>
          </p:cNvPr>
          <p:cNvSpPr/>
          <p:nvPr/>
        </p:nvSpPr>
        <p:spPr>
          <a:xfrm>
            <a:off x="5457824" y="2945931"/>
            <a:ext cx="2419365" cy="347562"/>
          </a:xfrm>
          <a:prstGeom prst="roundRect">
            <a:avLst/>
          </a:prstGeom>
          <a:solidFill>
            <a:schemeClr val="bg1">
              <a:lumMod val="95000"/>
            </a:schemeClr>
          </a:solidFill>
          <a:ln/>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solidFill>
                  <a:schemeClr val="tx1">
                    <a:lumMod val="50000"/>
                    <a:lumOff val="50000"/>
                  </a:schemeClr>
                </a:solidFill>
              </a:rPr>
              <a:t>Phone number*</a:t>
            </a:r>
            <a:endParaRPr lang="en-DE" dirty="0">
              <a:solidFill>
                <a:schemeClr val="tx1">
                  <a:lumMod val="50000"/>
                  <a:lumOff val="50000"/>
                </a:schemeClr>
              </a:solidFill>
            </a:endParaRPr>
          </a:p>
        </p:txBody>
      </p:sp>
      <p:sp>
        <p:nvSpPr>
          <p:cNvPr id="31" name="Rectangle: Rounded Corners 30">
            <a:extLst>
              <a:ext uri="{FF2B5EF4-FFF2-40B4-BE49-F238E27FC236}">
                <a16:creationId xmlns:a16="http://schemas.microsoft.com/office/drawing/2014/main" id="{33B35FC1-470B-45A9-83EA-B08D9C007DAD}"/>
              </a:ext>
            </a:extLst>
          </p:cNvPr>
          <p:cNvSpPr/>
          <p:nvPr/>
        </p:nvSpPr>
        <p:spPr>
          <a:xfrm>
            <a:off x="4489270" y="5665616"/>
            <a:ext cx="3213457" cy="559837"/>
          </a:xfrm>
          <a:prstGeom prst="roundRect">
            <a:avLst/>
          </a:prstGeom>
          <a:solidFill>
            <a:schemeClr val="bg1">
              <a:lumMod val="75000"/>
            </a:schemeClr>
          </a:solidFill>
          <a:ln w="9525" cap="flat" cmpd="sng" algn="ctr">
            <a:noFill/>
            <a:prstDash val="solid"/>
            <a:round/>
            <a:headEnd type="none" w="med" len="med"/>
            <a:tailEnd type="none" w="med" len="med"/>
          </a:ln>
          <a:effectLst>
            <a:glow>
              <a:srgbClr val="D6BE8E">
                <a:alpha val="40000"/>
              </a:srgbClr>
            </a:glow>
            <a:outerShdw blurRad="50800" dist="38100" dir="2700000" algn="tl" rotWithShape="0">
              <a:prstClr val="black">
                <a:alpha val="40000"/>
              </a:prstClr>
            </a:outerShdw>
            <a:reflection stA="0" endPos="65000" dist="50800" dir="5400000" sy="-100000" algn="bl" rotWithShape="0"/>
            <a:softEdge rad="1270000"/>
          </a:effectLst>
          <a:scene3d>
            <a:camera prst="orthographicFront">
              <a:rot lat="0" lon="0" rev="0"/>
            </a:camera>
            <a:lightRig rig="glow" dir="t">
              <a:rot lat="0" lon="0" rev="4800000"/>
            </a:lightRig>
          </a:scene3d>
          <a:sp3d prstMaterial="matte">
            <a:bevelT w="127000" h="63500" prst="coolSlant"/>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2400" b="1" dirty="0">
                <a:solidFill>
                  <a:schemeClr val="bg1"/>
                </a:solidFill>
              </a:rPr>
              <a:t>Next</a:t>
            </a:r>
            <a:endParaRPr lang="en-DE" sz="2400" b="1" dirty="0">
              <a:solidFill>
                <a:schemeClr val="bg1"/>
              </a:solidFill>
            </a:endParaRPr>
          </a:p>
        </p:txBody>
      </p:sp>
      <p:sp>
        <p:nvSpPr>
          <p:cNvPr id="28" name="Rectangle 27">
            <a:extLst>
              <a:ext uri="{FF2B5EF4-FFF2-40B4-BE49-F238E27FC236}">
                <a16:creationId xmlns:a16="http://schemas.microsoft.com/office/drawing/2014/main" id="{8F0AA017-98E5-41AE-894F-C0F773A43585}"/>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Therapists</a:t>
            </a:r>
            <a:endParaRPr lang="en-DE" dirty="0">
              <a:solidFill>
                <a:schemeClr val="bg2">
                  <a:lumMod val="50000"/>
                </a:schemeClr>
              </a:solidFill>
            </a:endParaRPr>
          </a:p>
        </p:txBody>
      </p:sp>
      <p:sp>
        <p:nvSpPr>
          <p:cNvPr id="32" name="Rectangle 31">
            <a:extLst>
              <a:ext uri="{FF2B5EF4-FFF2-40B4-BE49-F238E27FC236}">
                <a16:creationId xmlns:a16="http://schemas.microsoft.com/office/drawing/2014/main" id="{FF702FA9-9E59-4142-B430-947F00A2B2EC}"/>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33" name="Rectangle 32">
            <a:extLst>
              <a:ext uri="{FF2B5EF4-FFF2-40B4-BE49-F238E27FC236}">
                <a16:creationId xmlns:a16="http://schemas.microsoft.com/office/drawing/2014/main" id="{71549BA3-9730-46CB-BFA7-ABE3045A3235}"/>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34" name="Rectangle 33">
            <a:extLst>
              <a:ext uri="{FF2B5EF4-FFF2-40B4-BE49-F238E27FC236}">
                <a16:creationId xmlns:a16="http://schemas.microsoft.com/office/drawing/2014/main" id="{7FA33FC2-CC3A-4CED-B89E-55ACAB5AC3BF}"/>
              </a:ext>
            </a:extLst>
          </p:cNvPr>
          <p:cNvSpPr/>
          <p:nvPr/>
        </p:nvSpPr>
        <p:spPr>
          <a:xfrm>
            <a:off x="10970637" y="0"/>
            <a:ext cx="894791"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in</a:t>
            </a:r>
            <a:endParaRPr lang="en-DE" dirty="0">
              <a:solidFill>
                <a:schemeClr val="bg2">
                  <a:lumMod val="50000"/>
                </a:schemeClr>
              </a:solidFill>
            </a:endParaRPr>
          </a:p>
        </p:txBody>
      </p:sp>
      <p:sp>
        <p:nvSpPr>
          <p:cNvPr id="35" name="Rectangle 34">
            <a:extLst>
              <a:ext uri="{FF2B5EF4-FFF2-40B4-BE49-F238E27FC236}">
                <a16:creationId xmlns:a16="http://schemas.microsoft.com/office/drawing/2014/main" id="{F3F264DC-9743-4CAD-954A-65E21BEAA111}"/>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36" name="Rectangle: Rounded Corners 35">
            <a:extLst>
              <a:ext uri="{FF2B5EF4-FFF2-40B4-BE49-F238E27FC236}">
                <a16:creationId xmlns:a16="http://schemas.microsoft.com/office/drawing/2014/main" id="{A28C730E-F415-4BB7-A3B4-B6482E3251E2}"/>
              </a:ext>
            </a:extLst>
          </p:cNvPr>
          <p:cNvSpPr/>
          <p:nvPr/>
        </p:nvSpPr>
        <p:spPr>
          <a:xfrm>
            <a:off x="5857890" y="2454362"/>
            <a:ext cx="2019300" cy="347562"/>
          </a:xfrm>
          <a:prstGeom prst="roundRect">
            <a:avLst/>
          </a:prstGeom>
          <a:solidFill>
            <a:schemeClr val="bg1">
              <a:lumMod val="95000"/>
            </a:schemeClr>
          </a:solidFill>
          <a:ln/>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solidFill>
                  <a:schemeClr val="bg2">
                    <a:lumMod val="50000"/>
                  </a:schemeClr>
                </a:solidFill>
              </a:rPr>
              <a:t>Age*</a:t>
            </a:r>
            <a:endParaRPr lang="en-DE" dirty="0">
              <a:solidFill>
                <a:schemeClr val="bg2">
                  <a:lumMod val="50000"/>
                </a:schemeClr>
              </a:solidFill>
            </a:endParaRPr>
          </a:p>
        </p:txBody>
      </p:sp>
      <p:sp>
        <p:nvSpPr>
          <p:cNvPr id="37" name="Rectangle 36">
            <a:extLst>
              <a:ext uri="{FF2B5EF4-FFF2-40B4-BE49-F238E27FC236}">
                <a16:creationId xmlns:a16="http://schemas.microsoft.com/office/drawing/2014/main" id="{C261D58E-B8ED-4CD7-A3D6-E7106C69B0D6}"/>
              </a:ext>
            </a:extLst>
          </p:cNvPr>
          <p:cNvSpPr/>
          <p:nvPr/>
        </p:nvSpPr>
        <p:spPr>
          <a:xfrm>
            <a:off x="1029757" y="1736521"/>
            <a:ext cx="10241183" cy="3296548"/>
          </a:xfrm>
          <a:prstGeom prst="rect">
            <a:avLst/>
          </a:prstGeom>
          <a:solidFill>
            <a:schemeClr val="bg1"/>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Tree>
    <p:extLst>
      <p:ext uri="{BB962C8B-B14F-4D97-AF65-F5344CB8AC3E}">
        <p14:creationId xmlns:p14="http://schemas.microsoft.com/office/powerpoint/2010/main" val="824776484"/>
      </p:ext>
    </p:extLst>
  </p:cSld>
  <p:clrMapOvr>
    <a:masterClrMapping/>
  </p:clrMapOvr>
  <p:transition spd="slow" advTm="0"/>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C1FB7BD7-D226-4D05-AF2F-CE8DB7796058}"/>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a14:imgEffect>
                    <a14:imgEffect>
                      <a14:colorTemperature colorTemp="7200"/>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4" name="Rectangle 3">
            <a:extLst>
              <a:ext uri="{FF2B5EF4-FFF2-40B4-BE49-F238E27FC236}">
                <a16:creationId xmlns:a16="http://schemas.microsoft.com/office/drawing/2014/main" id="{649BC03F-C5F7-4894-AE30-4A04C957ED66}"/>
              </a:ext>
            </a:extLst>
          </p:cNvPr>
          <p:cNvSpPr/>
          <p:nvPr/>
        </p:nvSpPr>
        <p:spPr>
          <a:xfrm>
            <a:off x="0" y="0"/>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Join us</a:t>
            </a:r>
            <a:endParaRPr lang="en-DE" u="sng" dirty="0">
              <a:solidFill>
                <a:srgbClr val="FF75FF"/>
              </a:solidFill>
            </a:endParaRPr>
          </a:p>
        </p:txBody>
      </p:sp>
      <p:sp>
        <p:nvSpPr>
          <p:cNvPr id="36" name="Rectangle: Rounded Corners 35">
            <a:extLst>
              <a:ext uri="{FF2B5EF4-FFF2-40B4-BE49-F238E27FC236}">
                <a16:creationId xmlns:a16="http://schemas.microsoft.com/office/drawing/2014/main" id="{C77C027B-3AD8-4F00-BF0B-7315ED67A9DD}"/>
              </a:ext>
            </a:extLst>
          </p:cNvPr>
          <p:cNvSpPr/>
          <p:nvPr/>
        </p:nvSpPr>
        <p:spPr>
          <a:xfrm>
            <a:off x="2580540" y="4405199"/>
            <a:ext cx="4208151" cy="347562"/>
          </a:xfrm>
          <a:prstGeom prst="roundRect">
            <a:avLst/>
          </a:prstGeom>
          <a:solidFill>
            <a:schemeClr val="bg1">
              <a:lumMod val="95000"/>
            </a:schemeClr>
          </a:solidFill>
          <a:ln/>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solidFill>
                  <a:schemeClr val="tx1">
                    <a:lumMod val="85000"/>
                    <a:lumOff val="15000"/>
                  </a:schemeClr>
                </a:solidFill>
              </a:rPr>
              <a:t>I am 12</a:t>
            </a:r>
            <a:endParaRPr lang="en-DE" dirty="0">
              <a:solidFill>
                <a:schemeClr val="tx1">
                  <a:lumMod val="85000"/>
                  <a:lumOff val="15000"/>
                </a:schemeClr>
              </a:solidFill>
            </a:endParaRPr>
          </a:p>
        </p:txBody>
      </p:sp>
      <p:sp>
        <p:nvSpPr>
          <p:cNvPr id="40" name="Rectangle: Rounded Corners 39">
            <a:extLst>
              <a:ext uri="{FF2B5EF4-FFF2-40B4-BE49-F238E27FC236}">
                <a16:creationId xmlns:a16="http://schemas.microsoft.com/office/drawing/2014/main" id="{A54E712C-7386-40B2-BD58-715ADF5EDC28}"/>
              </a:ext>
            </a:extLst>
          </p:cNvPr>
          <p:cNvSpPr/>
          <p:nvPr/>
        </p:nvSpPr>
        <p:spPr>
          <a:xfrm>
            <a:off x="1486114" y="3433941"/>
            <a:ext cx="3122305" cy="347562"/>
          </a:xfrm>
          <a:prstGeom prst="roundRect">
            <a:avLst/>
          </a:prstGeom>
          <a:solidFill>
            <a:schemeClr val="bg1">
              <a:lumMod val="95000"/>
            </a:schemeClr>
          </a:solidFill>
          <a:ln/>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solidFill>
                  <a:schemeClr val="tx1">
                    <a:lumMod val="85000"/>
                    <a:lumOff val="15000"/>
                  </a:schemeClr>
                </a:solidFill>
              </a:rPr>
              <a:t>Besties4EVER!!!</a:t>
            </a:r>
            <a:endParaRPr lang="en-DE" dirty="0">
              <a:solidFill>
                <a:schemeClr val="bg1">
                  <a:lumMod val="50000"/>
                </a:schemeClr>
              </a:solidFill>
            </a:endParaRPr>
          </a:p>
        </p:txBody>
      </p:sp>
      <p:sp>
        <p:nvSpPr>
          <p:cNvPr id="43" name="Rectangle: Rounded Corners 42">
            <a:extLst>
              <a:ext uri="{FF2B5EF4-FFF2-40B4-BE49-F238E27FC236}">
                <a16:creationId xmlns:a16="http://schemas.microsoft.com/office/drawing/2014/main" id="{3C9D305A-3B0D-46F0-BE59-1C0BE79F577B}"/>
              </a:ext>
            </a:extLst>
          </p:cNvPr>
          <p:cNvSpPr/>
          <p:nvPr/>
        </p:nvSpPr>
        <p:spPr>
          <a:xfrm>
            <a:off x="4754887" y="3437500"/>
            <a:ext cx="3122304" cy="347562"/>
          </a:xfrm>
          <a:prstGeom prst="roundRect">
            <a:avLst/>
          </a:prstGeom>
          <a:solidFill>
            <a:schemeClr val="bg1">
              <a:lumMod val="95000"/>
            </a:schemeClr>
          </a:solidFill>
          <a:ln/>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solidFill>
                  <a:schemeClr val="tx1">
                    <a:lumMod val="85000"/>
                    <a:lumOff val="15000"/>
                  </a:schemeClr>
                </a:solidFill>
              </a:rPr>
              <a:t>Besties4EVER!!!</a:t>
            </a:r>
            <a:endParaRPr lang="en-DE" dirty="0">
              <a:solidFill>
                <a:schemeClr val="bg1">
                  <a:lumMod val="50000"/>
                </a:schemeClr>
              </a:solidFill>
            </a:endParaRPr>
          </a:p>
        </p:txBody>
      </p:sp>
      <p:sp>
        <p:nvSpPr>
          <p:cNvPr id="28" name="Rectangle: Rounded Corners 27">
            <a:extLst>
              <a:ext uri="{FF2B5EF4-FFF2-40B4-BE49-F238E27FC236}">
                <a16:creationId xmlns:a16="http://schemas.microsoft.com/office/drawing/2014/main" id="{A4C30CB7-28D9-47E3-893F-A394FA81E351}"/>
              </a:ext>
            </a:extLst>
          </p:cNvPr>
          <p:cNvSpPr/>
          <p:nvPr/>
        </p:nvSpPr>
        <p:spPr>
          <a:xfrm>
            <a:off x="1486115" y="2472466"/>
            <a:ext cx="4208151" cy="347562"/>
          </a:xfrm>
          <a:prstGeom prst="roundRect">
            <a:avLst/>
          </a:prstGeom>
          <a:solidFill>
            <a:schemeClr val="bg1">
              <a:lumMod val="95000"/>
            </a:schemeClr>
          </a:solidFill>
          <a:ln/>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solidFill>
                  <a:schemeClr val="tx1">
                    <a:lumMod val="85000"/>
                    <a:lumOff val="15000"/>
                  </a:schemeClr>
                </a:solidFill>
              </a:rPr>
              <a:t>Kitaibelite 30, Berlin 10034</a:t>
            </a:r>
            <a:endParaRPr lang="en-DE" dirty="0">
              <a:solidFill>
                <a:schemeClr val="tx1">
                  <a:lumMod val="85000"/>
                  <a:lumOff val="15000"/>
                </a:schemeClr>
              </a:solidFill>
            </a:endParaRPr>
          </a:p>
        </p:txBody>
      </p:sp>
      <p:sp>
        <p:nvSpPr>
          <p:cNvPr id="29" name="Rectangle: Rounded Corners 28">
            <a:extLst>
              <a:ext uri="{FF2B5EF4-FFF2-40B4-BE49-F238E27FC236}">
                <a16:creationId xmlns:a16="http://schemas.microsoft.com/office/drawing/2014/main" id="{00838120-A2A1-4403-B650-B61D7E4B3C6B}"/>
              </a:ext>
            </a:extLst>
          </p:cNvPr>
          <p:cNvSpPr/>
          <p:nvPr/>
        </p:nvSpPr>
        <p:spPr>
          <a:xfrm>
            <a:off x="3674967" y="1967765"/>
            <a:ext cx="2019300" cy="347562"/>
          </a:xfrm>
          <a:prstGeom prst="roundRect">
            <a:avLst/>
          </a:prstGeom>
          <a:solidFill>
            <a:schemeClr val="bg1">
              <a:lumMod val="95000"/>
            </a:schemeClr>
          </a:solidFill>
          <a:ln/>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solidFill>
                  <a:schemeClr val="tx1">
                    <a:lumMod val="85000"/>
                    <a:lumOff val="15000"/>
                  </a:schemeClr>
                </a:solidFill>
              </a:rPr>
              <a:t>Anniston</a:t>
            </a:r>
            <a:endParaRPr lang="en-DE" dirty="0">
              <a:solidFill>
                <a:schemeClr val="tx1">
                  <a:lumMod val="85000"/>
                  <a:lumOff val="15000"/>
                </a:schemeClr>
              </a:solidFill>
            </a:endParaRPr>
          </a:p>
        </p:txBody>
      </p:sp>
      <p:sp>
        <p:nvSpPr>
          <p:cNvPr id="31" name="Rectangle: Rounded Corners 30">
            <a:extLst>
              <a:ext uri="{FF2B5EF4-FFF2-40B4-BE49-F238E27FC236}">
                <a16:creationId xmlns:a16="http://schemas.microsoft.com/office/drawing/2014/main" id="{A5C891F3-649F-4FE8-9F49-03C9494405E3}"/>
              </a:ext>
            </a:extLst>
          </p:cNvPr>
          <p:cNvSpPr/>
          <p:nvPr/>
        </p:nvSpPr>
        <p:spPr>
          <a:xfrm>
            <a:off x="1486116" y="1969222"/>
            <a:ext cx="2019300" cy="347562"/>
          </a:xfrm>
          <a:prstGeom prst="roundRect">
            <a:avLst/>
          </a:prstGeom>
          <a:solidFill>
            <a:schemeClr val="bg1">
              <a:lumMod val="95000"/>
            </a:schemeClr>
          </a:solidFill>
          <a:ln/>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solidFill>
                  <a:schemeClr val="tx1">
                    <a:lumMod val="85000"/>
                    <a:lumOff val="15000"/>
                  </a:schemeClr>
                </a:solidFill>
              </a:rPr>
              <a:t>Stephany</a:t>
            </a:r>
            <a:endParaRPr lang="en-DE" dirty="0">
              <a:solidFill>
                <a:schemeClr val="tx1">
                  <a:lumMod val="85000"/>
                  <a:lumOff val="15000"/>
                </a:schemeClr>
              </a:solidFill>
            </a:endParaRPr>
          </a:p>
        </p:txBody>
      </p:sp>
      <p:sp>
        <p:nvSpPr>
          <p:cNvPr id="33" name="Rectangle: Rounded Corners 32">
            <a:extLst>
              <a:ext uri="{FF2B5EF4-FFF2-40B4-BE49-F238E27FC236}">
                <a16:creationId xmlns:a16="http://schemas.microsoft.com/office/drawing/2014/main" id="{5203C035-0E56-47A5-8575-59E97117DCAD}"/>
              </a:ext>
            </a:extLst>
          </p:cNvPr>
          <p:cNvSpPr/>
          <p:nvPr/>
        </p:nvSpPr>
        <p:spPr>
          <a:xfrm>
            <a:off x="5857890" y="1958636"/>
            <a:ext cx="2019300" cy="347562"/>
          </a:xfrm>
          <a:prstGeom prst="roundRect">
            <a:avLst/>
          </a:prstGeom>
          <a:solidFill>
            <a:schemeClr val="bg1">
              <a:lumMod val="95000"/>
            </a:schemeClr>
          </a:solidFill>
          <a:ln/>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solidFill>
                  <a:schemeClr val="tx1">
                    <a:lumMod val="85000"/>
                    <a:lumOff val="15000"/>
                  </a:schemeClr>
                </a:solidFill>
              </a:rPr>
              <a:t>Female</a:t>
            </a:r>
            <a:endParaRPr lang="en-DE" dirty="0">
              <a:solidFill>
                <a:schemeClr val="tx1">
                  <a:lumMod val="85000"/>
                  <a:lumOff val="15000"/>
                </a:schemeClr>
              </a:solidFill>
            </a:endParaRPr>
          </a:p>
        </p:txBody>
      </p:sp>
      <p:sp>
        <p:nvSpPr>
          <p:cNvPr id="35" name="Isosceles Triangle 34">
            <a:extLst>
              <a:ext uri="{FF2B5EF4-FFF2-40B4-BE49-F238E27FC236}">
                <a16:creationId xmlns:a16="http://schemas.microsoft.com/office/drawing/2014/main" id="{0790D929-DD87-4C90-AEE4-CBFB306800BA}"/>
              </a:ext>
            </a:extLst>
          </p:cNvPr>
          <p:cNvSpPr/>
          <p:nvPr/>
        </p:nvSpPr>
        <p:spPr>
          <a:xfrm flipV="1">
            <a:off x="7649750" y="2070111"/>
            <a:ext cx="174701" cy="139958"/>
          </a:xfrm>
          <a:prstGeom prst="triangle">
            <a:avLst/>
          </a:prstGeom>
          <a:solidFill>
            <a:schemeClr val="bg1">
              <a:lumMod val="50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DE"/>
          </a:p>
        </p:txBody>
      </p:sp>
      <p:pic>
        <p:nvPicPr>
          <p:cNvPr id="26" name="Picture 25">
            <a:extLst>
              <a:ext uri="{FF2B5EF4-FFF2-40B4-BE49-F238E27FC236}">
                <a16:creationId xmlns:a16="http://schemas.microsoft.com/office/drawing/2014/main" id="{E97C5020-A600-466E-913C-709E6EB3D87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33953" y="3484801"/>
            <a:ext cx="278927" cy="278927"/>
          </a:xfrm>
          <a:prstGeom prst="rect">
            <a:avLst/>
          </a:prstGeom>
        </p:spPr>
      </p:pic>
      <p:sp>
        <p:nvSpPr>
          <p:cNvPr id="27" name="Rectangle: Rounded Corners 26">
            <a:extLst>
              <a:ext uri="{FF2B5EF4-FFF2-40B4-BE49-F238E27FC236}">
                <a16:creationId xmlns:a16="http://schemas.microsoft.com/office/drawing/2014/main" id="{17ED1433-FCC5-4AC7-847E-6908429415F8}"/>
              </a:ext>
            </a:extLst>
          </p:cNvPr>
          <p:cNvSpPr/>
          <p:nvPr/>
        </p:nvSpPr>
        <p:spPr>
          <a:xfrm>
            <a:off x="2580541" y="3916445"/>
            <a:ext cx="4208151" cy="347562"/>
          </a:xfrm>
          <a:prstGeom prst="roundRect">
            <a:avLst/>
          </a:prstGeom>
          <a:solidFill>
            <a:schemeClr val="bg1">
              <a:lumMod val="95000"/>
            </a:schemeClr>
          </a:solidFill>
          <a:ln/>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solidFill>
                  <a:schemeClr val="tx1">
                    <a:lumMod val="85000"/>
                    <a:lumOff val="15000"/>
                  </a:schemeClr>
                </a:solidFill>
              </a:rPr>
              <a:t>How old are you?</a:t>
            </a:r>
            <a:endParaRPr lang="en-DE" dirty="0">
              <a:solidFill>
                <a:schemeClr val="tx1">
                  <a:lumMod val="85000"/>
                  <a:lumOff val="15000"/>
                </a:schemeClr>
              </a:solidFill>
            </a:endParaRPr>
          </a:p>
        </p:txBody>
      </p:sp>
      <p:sp>
        <p:nvSpPr>
          <p:cNvPr id="37" name="TextBox 36">
            <a:extLst>
              <a:ext uri="{FF2B5EF4-FFF2-40B4-BE49-F238E27FC236}">
                <a16:creationId xmlns:a16="http://schemas.microsoft.com/office/drawing/2014/main" id="{16AC57B1-D5E5-4C25-B4C9-AB5FC5346A81}"/>
              </a:ext>
            </a:extLst>
          </p:cNvPr>
          <p:cNvSpPr txBox="1"/>
          <p:nvPr/>
        </p:nvSpPr>
        <p:spPr>
          <a:xfrm>
            <a:off x="7951977" y="3369038"/>
            <a:ext cx="3318964" cy="1015663"/>
          </a:xfrm>
          <a:prstGeom prst="rect">
            <a:avLst/>
          </a:prstGeom>
          <a:noFill/>
        </p:spPr>
        <p:txBody>
          <a:bodyPr wrap="square">
            <a:spAutoFit/>
          </a:bodyPr>
          <a:lstStyle/>
          <a:p>
            <a:r>
              <a:rPr lang="en-US" sz="1200" dirty="0"/>
              <a:t>Your password must:</a:t>
            </a:r>
          </a:p>
          <a:p>
            <a:pPr>
              <a:buFont typeface="Arial" panose="020B0604020202020204" pitchFamily="34" charset="0"/>
              <a:buChar char="•"/>
            </a:pPr>
            <a:r>
              <a:rPr lang="en-US" sz="1200" b="1" dirty="0"/>
              <a:t> </a:t>
            </a:r>
            <a:r>
              <a:rPr lang="en-US" sz="1200" dirty="0"/>
              <a:t>Be</a:t>
            </a:r>
            <a:r>
              <a:rPr lang="en-US" sz="1200" b="1" dirty="0"/>
              <a:t> 8 and 16 characters</a:t>
            </a:r>
            <a:r>
              <a:rPr lang="en-US" sz="1200" dirty="0"/>
              <a:t> long</a:t>
            </a:r>
          </a:p>
          <a:p>
            <a:pPr>
              <a:buFont typeface="Arial" panose="020B0604020202020204" pitchFamily="34" charset="0"/>
              <a:buChar char="•"/>
            </a:pPr>
            <a:r>
              <a:rPr lang="en-US" sz="1200" dirty="0"/>
              <a:t> Include a</a:t>
            </a:r>
            <a:r>
              <a:rPr lang="en-US" sz="1200" b="1" dirty="0"/>
              <a:t> special character</a:t>
            </a:r>
            <a:r>
              <a:rPr lang="en-US" sz="1200" dirty="0"/>
              <a:t> (e.g., ! @ # $ % ^ &amp; *)</a:t>
            </a:r>
          </a:p>
          <a:p>
            <a:pPr>
              <a:buFont typeface="Arial" panose="020B0604020202020204" pitchFamily="34" charset="0"/>
              <a:buChar char="•"/>
            </a:pPr>
            <a:r>
              <a:rPr lang="en-US" sz="1200" dirty="0"/>
              <a:t> Contain at least </a:t>
            </a:r>
            <a:r>
              <a:rPr lang="en-US" sz="1200" b="1" dirty="0"/>
              <a:t>one number</a:t>
            </a:r>
            <a:r>
              <a:rPr lang="en-US" sz="1200" dirty="0"/>
              <a:t> (0–9)</a:t>
            </a:r>
          </a:p>
          <a:p>
            <a:pPr>
              <a:buFont typeface="Arial" panose="020B0604020202020204" pitchFamily="34" charset="0"/>
              <a:buChar char="•"/>
            </a:pPr>
            <a:r>
              <a:rPr lang="en-US" sz="1200" dirty="0"/>
              <a:t> Have at least </a:t>
            </a:r>
            <a:r>
              <a:rPr lang="en-US" sz="1200" b="1" dirty="0"/>
              <a:t>one uppercase letter</a:t>
            </a:r>
            <a:r>
              <a:rPr lang="en-US" sz="1200" dirty="0"/>
              <a:t> (A–Z)</a:t>
            </a:r>
          </a:p>
        </p:txBody>
      </p:sp>
      <p:sp>
        <p:nvSpPr>
          <p:cNvPr id="38" name="TextBox 37">
            <a:extLst>
              <a:ext uri="{FF2B5EF4-FFF2-40B4-BE49-F238E27FC236}">
                <a16:creationId xmlns:a16="http://schemas.microsoft.com/office/drawing/2014/main" id="{F8B59351-D569-4E18-82F1-626DE06E1143}"/>
              </a:ext>
            </a:extLst>
          </p:cNvPr>
          <p:cNvSpPr txBox="1"/>
          <p:nvPr/>
        </p:nvSpPr>
        <p:spPr>
          <a:xfrm>
            <a:off x="7948394" y="1899828"/>
            <a:ext cx="2829825" cy="830997"/>
          </a:xfrm>
          <a:prstGeom prst="rect">
            <a:avLst/>
          </a:prstGeom>
          <a:noFill/>
        </p:spPr>
        <p:txBody>
          <a:bodyPr wrap="square">
            <a:spAutoFit/>
          </a:bodyPr>
          <a:lstStyle/>
          <a:p>
            <a:r>
              <a:rPr lang="en-US" sz="1200" dirty="0"/>
              <a:t>We support all genders and identities. For simplicity, our list is shortened</a:t>
            </a:r>
            <a:br>
              <a:rPr lang="en-US" sz="1200" dirty="0"/>
            </a:br>
            <a:r>
              <a:rPr lang="en-US" sz="1200" dirty="0"/>
              <a:t>—please select the best fit for you.</a:t>
            </a:r>
          </a:p>
          <a:p>
            <a:r>
              <a:rPr lang="en-US" sz="1200" dirty="0"/>
              <a:t>Your identity matters to us!</a:t>
            </a:r>
          </a:p>
        </p:txBody>
      </p:sp>
      <p:sp>
        <p:nvSpPr>
          <p:cNvPr id="30" name="Rectangle: Rounded Corners 29">
            <a:extLst>
              <a:ext uri="{FF2B5EF4-FFF2-40B4-BE49-F238E27FC236}">
                <a16:creationId xmlns:a16="http://schemas.microsoft.com/office/drawing/2014/main" id="{B8B8B294-7A35-4559-8410-547E9B7B9DFF}"/>
              </a:ext>
            </a:extLst>
          </p:cNvPr>
          <p:cNvSpPr/>
          <p:nvPr/>
        </p:nvSpPr>
        <p:spPr>
          <a:xfrm>
            <a:off x="1486115" y="2964521"/>
            <a:ext cx="3819309" cy="347562"/>
          </a:xfrm>
          <a:prstGeom prst="roundRect">
            <a:avLst/>
          </a:prstGeom>
          <a:solidFill>
            <a:schemeClr val="bg1">
              <a:lumMod val="95000"/>
            </a:schemeClr>
          </a:solidFill>
          <a:ln/>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solidFill>
                  <a:schemeClr val="tx1">
                    <a:lumMod val="85000"/>
                    <a:lumOff val="15000"/>
                  </a:schemeClr>
                </a:solidFill>
              </a:rPr>
              <a:t>XXXXXXXXXXXX@gmail.com</a:t>
            </a:r>
            <a:endParaRPr lang="en-DE" dirty="0">
              <a:solidFill>
                <a:schemeClr val="tx1">
                  <a:lumMod val="85000"/>
                  <a:lumOff val="15000"/>
                </a:schemeClr>
              </a:solidFill>
            </a:endParaRPr>
          </a:p>
        </p:txBody>
      </p:sp>
      <p:sp>
        <p:nvSpPr>
          <p:cNvPr id="34" name="Rectangle: Rounded Corners 33">
            <a:extLst>
              <a:ext uri="{FF2B5EF4-FFF2-40B4-BE49-F238E27FC236}">
                <a16:creationId xmlns:a16="http://schemas.microsoft.com/office/drawing/2014/main" id="{693B4A6A-D171-46F0-B71F-A4CAC30E0B35}"/>
              </a:ext>
            </a:extLst>
          </p:cNvPr>
          <p:cNvSpPr/>
          <p:nvPr/>
        </p:nvSpPr>
        <p:spPr>
          <a:xfrm>
            <a:off x="5457824" y="2945931"/>
            <a:ext cx="2419365" cy="347562"/>
          </a:xfrm>
          <a:prstGeom prst="roundRect">
            <a:avLst/>
          </a:prstGeom>
          <a:solidFill>
            <a:schemeClr val="bg1">
              <a:lumMod val="95000"/>
            </a:schemeClr>
          </a:solidFill>
          <a:ln/>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solidFill>
                  <a:schemeClr val="tx1">
                    <a:lumMod val="85000"/>
                    <a:lumOff val="15000"/>
                  </a:schemeClr>
                </a:solidFill>
              </a:rPr>
              <a:t>+49 XXX </a:t>
            </a:r>
            <a:r>
              <a:rPr lang="en-US" dirty="0" err="1">
                <a:solidFill>
                  <a:schemeClr val="tx1">
                    <a:lumMod val="85000"/>
                    <a:lumOff val="15000"/>
                  </a:schemeClr>
                </a:solidFill>
              </a:rPr>
              <a:t>XXX</a:t>
            </a:r>
            <a:r>
              <a:rPr lang="en-US" dirty="0">
                <a:solidFill>
                  <a:schemeClr val="tx1">
                    <a:lumMod val="85000"/>
                    <a:lumOff val="15000"/>
                  </a:schemeClr>
                </a:solidFill>
              </a:rPr>
              <a:t> XXXX</a:t>
            </a:r>
            <a:endParaRPr lang="en-DE" dirty="0">
              <a:solidFill>
                <a:schemeClr val="tx1">
                  <a:lumMod val="85000"/>
                  <a:lumOff val="15000"/>
                </a:schemeClr>
              </a:solidFill>
            </a:endParaRPr>
          </a:p>
        </p:txBody>
      </p:sp>
      <p:sp>
        <p:nvSpPr>
          <p:cNvPr id="55" name="Rectangle: Rounded Corners 54">
            <a:extLst>
              <a:ext uri="{FF2B5EF4-FFF2-40B4-BE49-F238E27FC236}">
                <a16:creationId xmlns:a16="http://schemas.microsoft.com/office/drawing/2014/main" id="{962AE56E-34F8-4BA0-8977-5C8659A00CF7}"/>
              </a:ext>
            </a:extLst>
          </p:cNvPr>
          <p:cNvSpPr/>
          <p:nvPr/>
        </p:nvSpPr>
        <p:spPr>
          <a:xfrm>
            <a:off x="4489270" y="5670894"/>
            <a:ext cx="3213457" cy="559837"/>
          </a:xfrm>
          <a:prstGeom prst="roundRect">
            <a:avLst/>
          </a:prstGeom>
          <a:gradFill flip="none" rotWithShape="1">
            <a:gsLst>
              <a:gs pos="30000">
                <a:srgbClr val="F000A0">
                  <a:tint val="66000"/>
                  <a:satMod val="160000"/>
                </a:srgbClr>
              </a:gs>
              <a:gs pos="74000">
                <a:srgbClr val="F000A0">
                  <a:tint val="44500"/>
                  <a:satMod val="160000"/>
                </a:srgbClr>
              </a:gs>
              <a:gs pos="100000">
                <a:srgbClr val="F000A0">
                  <a:tint val="23500"/>
                  <a:satMod val="160000"/>
                </a:srgbClr>
              </a:gs>
            </a:gsLst>
            <a:lin ang="16200000" scaled="1"/>
            <a:tileRect/>
          </a:gradFill>
          <a:ln w="9525" cap="flat" cmpd="sng" algn="ctr">
            <a:noFill/>
            <a:prstDash val="solid"/>
            <a:round/>
            <a:headEnd type="none" w="med" len="med"/>
            <a:tailEnd type="none" w="med" len="med"/>
          </a:ln>
          <a:effectLst>
            <a:glow>
              <a:srgbClr val="D6BE8E">
                <a:alpha val="40000"/>
              </a:srgbClr>
            </a:glow>
            <a:outerShdw blurRad="50800" dist="38100" dir="2700000" algn="tl" rotWithShape="0">
              <a:prstClr val="black">
                <a:alpha val="40000"/>
              </a:prstClr>
            </a:outerShdw>
            <a:reflection stA="0" endPos="65000" dist="50800" dir="5400000" sy="-100000" algn="bl" rotWithShape="0"/>
            <a:softEdge rad="1270000"/>
          </a:effectLst>
          <a:scene3d>
            <a:camera prst="orthographicFront">
              <a:rot lat="0" lon="0" rev="0"/>
            </a:camera>
            <a:lightRig rig="glow" dir="t">
              <a:rot lat="0" lon="0" rev="4800000"/>
            </a:lightRig>
          </a:scene3d>
          <a:sp3d prstMaterial="matte">
            <a:bevelT w="127000" h="63500" prst="coolSlant"/>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2400" b="1" dirty="0">
                <a:solidFill>
                  <a:schemeClr val="bg1"/>
                </a:solidFill>
              </a:rPr>
              <a:t>Next</a:t>
            </a:r>
            <a:endParaRPr lang="en-DE" sz="2400" b="1" dirty="0">
              <a:solidFill>
                <a:schemeClr val="bg1"/>
              </a:solidFill>
            </a:endParaRPr>
          </a:p>
        </p:txBody>
      </p:sp>
      <p:sp>
        <p:nvSpPr>
          <p:cNvPr id="32" name="Rectangle 31">
            <a:extLst>
              <a:ext uri="{FF2B5EF4-FFF2-40B4-BE49-F238E27FC236}">
                <a16:creationId xmlns:a16="http://schemas.microsoft.com/office/drawing/2014/main" id="{69975FA3-C1E6-4469-8671-5DB2E971C5FB}"/>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Therapists</a:t>
            </a:r>
            <a:endParaRPr lang="en-DE" dirty="0">
              <a:solidFill>
                <a:schemeClr val="bg2">
                  <a:lumMod val="50000"/>
                </a:schemeClr>
              </a:solidFill>
            </a:endParaRPr>
          </a:p>
        </p:txBody>
      </p:sp>
      <p:sp>
        <p:nvSpPr>
          <p:cNvPr id="39" name="Rectangle 38">
            <a:extLst>
              <a:ext uri="{FF2B5EF4-FFF2-40B4-BE49-F238E27FC236}">
                <a16:creationId xmlns:a16="http://schemas.microsoft.com/office/drawing/2014/main" id="{1122D6C1-85DB-4DFD-86E0-EE589CFC44DC}"/>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41" name="Rectangle 40">
            <a:extLst>
              <a:ext uri="{FF2B5EF4-FFF2-40B4-BE49-F238E27FC236}">
                <a16:creationId xmlns:a16="http://schemas.microsoft.com/office/drawing/2014/main" id="{6C2FC500-245C-4D0D-819A-2E69226A5765}"/>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42" name="Rectangle 41">
            <a:extLst>
              <a:ext uri="{FF2B5EF4-FFF2-40B4-BE49-F238E27FC236}">
                <a16:creationId xmlns:a16="http://schemas.microsoft.com/office/drawing/2014/main" id="{A6C6B7C8-8232-443E-8DA5-DB174928B728}"/>
              </a:ext>
            </a:extLst>
          </p:cNvPr>
          <p:cNvSpPr/>
          <p:nvPr/>
        </p:nvSpPr>
        <p:spPr>
          <a:xfrm>
            <a:off x="10970637" y="0"/>
            <a:ext cx="894791"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in</a:t>
            </a:r>
            <a:endParaRPr lang="en-DE" dirty="0">
              <a:solidFill>
                <a:schemeClr val="bg2">
                  <a:lumMod val="50000"/>
                </a:schemeClr>
              </a:solidFill>
            </a:endParaRPr>
          </a:p>
        </p:txBody>
      </p:sp>
      <p:sp>
        <p:nvSpPr>
          <p:cNvPr id="44" name="Rectangle 43">
            <a:extLst>
              <a:ext uri="{FF2B5EF4-FFF2-40B4-BE49-F238E27FC236}">
                <a16:creationId xmlns:a16="http://schemas.microsoft.com/office/drawing/2014/main" id="{E25ED270-D082-4620-9223-A5DDB609395A}"/>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45" name="Rectangle: Rounded Corners 44">
            <a:extLst>
              <a:ext uri="{FF2B5EF4-FFF2-40B4-BE49-F238E27FC236}">
                <a16:creationId xmlns:a16="http://schemas.microsoft.com/office/drawing/2014/main" id="{DC6B5CE2-FFF3-4F14-A1E0-AF5406058DDC}"/>
              </a:ext>
            </a:extLst>
          </p:cNvPr>
          <p:cNvSpPr/>
          <p:nvPr/>
        </p:nvSpPr>
        <p:spPr>
          <a:xfrm>
            <a:off x="5857890" y="2454362"/>
            <a:ext cx="2019300" cy="347562"/>
          </a:xfrm>
          <a:prstGeom prst="roundRect">
            <a:avLst/>
          </a:prstGeom>
          <a:solidFill>
            <a:schemeClr val="bg1">
              <a:lumMod val="95000"/>
            </a:schemeClr>
          </a:solidFill>
          <a:ln/>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solidFill>
                  <a:schemeClr val="tx1">
                    <a:lumMod val="85000"/>
                    <a:lumOff val="15000"/>
                  </a:schemeClr>
                </a:solidFill>
              </a:rPr>
              <a:t>25</a:t>
            </a:r>
            <a:endParaRPr lang="en-DE" dirty="0">
              <a:solidFill>
                <a:schemeClr val="tx1">
                  <a:lumMod val="85000"/>
                  <a:lumOff val="15000"/>
                </a:schemeClr>
              </a:solidFill>
            </a:endParaRPr>
          </a:p>
        </p:txBody>
      </p:sp>
      <p:sp>
        <p:nvSpPr>
          <p:cNvPr id="46" name="Rectangle 45">
            <a:extLst>
              <a:ext uri="{FF2B5EF4-FFF2-40B4-BE49-F238E27FC236}">
                <a16:creationId xmlns:a16="http://schemas.microsoft.com/office/drawing/2014/main" id="{6867A49F-EA42-4241-A91B-05C70EA44FFB}"/>
              </a:ext>
            </a:extLst>
          </p:cNvPr>
          <p:cNvSpPr/>
          <p:nvPr/>
        </p:nvSpPr>
        <p:spPr>
          <a:xfrm>
            <a:off x="1029757" y="1736521"/>
            <a:ext cx="10241183" cy="3296548"/>
          </a:xfrm>
          <a:prstGeom prst="rect">
            <a:avLst/>
          </a:prstGeom>
          <a:solidFill>
            <a:schemeClr val="bg1"/>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Tree>
    <p:extLst>
      <p:ext uri="{BB962C8B-B14F-4D97-AF65-F5344CB8AC3E}">
        <p14:creationId xmlns:p14="http://schemas.microsoft.com/office/powerpoint/2010/main" val="2045788360"/>
      </p:ext>
    </p:extLst>
  </p:cSld>
  <p:clrMapOvr>
    <a:masterClrMapping/>
  </p:clrMapOvr>
  <mc:AlternateContent xmlns:mc="http://schemas.openxmlformats.org/markup-compatibility/2006" xmlns:p159="http://schemas.microsoft.com/office/powerpoint/2015/09/main">
    <mc:Choice Requires="p159">
      <p:transition spd="slow" advClick="0" advTm="0">
        <p159:morph option="byObject"/>
      </p:transition>
    </mc:Choice>
    <mc:Fallback xmlns="">
      <p:transition spd="slow" advClick="0" advTm="0">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BDF8C3B0-2105-429A-A547-A345E1103B97}"/>
              </a:ext>
            </a:extLst>
          </p:cNvPr>
          <p:cNvSpPr/>
          <p:nvPr/>
        </p:nvSpPr>
        <p:spPr>
          <a:xfrm>
            <a:off x="0" y="0"/>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41" name="Picture 40">
            <a:extLst>
              <a:ext uri="{FF2B5EF4-FFF2-40B4-BE49-F238E27FC236}">
                <a16:creationId xmlns:a16="http://schemas.microsoft.com/office/drawing/2014/main" id="{EA4479B6-E9F9-4E7B-9A4F-ED4A2772B975}"/>
              </a:ext>
            </a:extLst>
          </p:cNvPr>
          <p:cNvPicPr>
            <a:picLocks noChangeAspect="1"/>
          </p:cNvPicPr>
          <p:nvPr/>
        </p:nvPicPr>
        <p:blipFill>
          <a:blip r:embed="rId2"/>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42" name="Rectangle 41">
            <a:extLst>
              <a:ext uri="{FF2B5EF4-FFF2-40B4-BE49-F238E27FC236}">
                <a16:creationId xmlns:a16="http://schemas.microsoft.com/office/drawing/2014/main" id="{BC4F7667-C262-484A-8512-5CCD54C7D2A6}"/>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44" name="Rectangle 43">
            <a:extLst>
              <a:ext uri="{FF2B5EF4-FFF2-40B4-BE49-F238E27FC236}">
                <a16:creationId xmlns:a16="http://schemas.microsoft.com/office/drawing/2014/main" id="{B82FE5F7-978C-4B2E-B94B-2000217FA09F}"/>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47" name="Rectangle 46">
            <a:extLst>
              <a:ext uri="{FF2B5EF4-FFF2-40B4-BE49-F238E27FC236}">
                <a16:creationId xmlns:a16="http://schemas.microsoft.com/office/drawing/2014/main" id="{E27BF9BF-EF91-45D3-B113-2617CB39308B}"/>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Join us</a:t>
            </a:r>
            <a:endParaRPr lang="en-DE" u="sng" dirty="0">
              <a:solidFill>
                <a:srgbClr val="FF75FF"/>
              </a:solidFill>
            </a:endParaRPr>
          </a:p>
        </p:txBody>
      </p:sp>
      <p:sp>
        <p:nvSpPr>
          <p:cNvPr id="11" name="Rectangle 10">
            <a:extLst>
              <a:ext uri="{FF2B5EF4-FFF2-40B4-BE49-F238E27FC236}">
                <a16:creationId xmlns:a16="http://schemas.microsoft.com/office/drawing/2014/main" id="{446BF260-FBD8-4318-BDAD-38DAE0491D6A}"/>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Therapists</a:t>
            </a:r>
            <a:endParaRPr lang="en-DE" dirty="0">
              <a:solidFill>
                <a:schemeClr val="bg2">
                  <a:lumMod val="50000"/>
                </a:schemeClr>
              </a:solidFill>
            </a:endParaRPr>
          </a:p>
        </p:txBody>
      </p:sp>
      <p:sp>
        <p:nvSpPr>
          <p:cNvPr id="12" name="Rectangle 11">
            <a:extLst>
              <a:ext uri="{FF2B5EF4-FFF2-40B4-BE49-F238E27FC236}">
                <a16:creationId xmlns:a16="http://schemas.microsoft.com/office/drawing/2014/main" id="{51EEC697-437E-47C4-999B-A48C7A3C3C72}"/>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13" name="Rectangle 12">
            <a:extLst>
              <a:ext uri="{FF2B5EF4-FFF2-40B4-BE49-F238E27FC236}">
                <a16:creationId xmlns:a16="http://schemas.microsoft.com/office/drawing/2014/main" id="{B1A08AEA-5BE8-4809-BB88-14CD1D009170}"/>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14" name="Rectangle 13">
            <a:extLst>
              <a:ext uri="{FF2B5EF4-FFF2-40B4-BE49-F238E27FC236}">
                <a16:creationId xmlns:a16="http://schemas.microsoft.com/office/drawing/2014/main" id="{EB16FB1E-AA38-4BFC-A292-8608B02203C7}"/>
              </a:ext>
            </a:extLst>
          </p:cNvPr>
          <p:cNvSpPr/>
          <p:nvPr/>
        </p:nvSpPr>
        <p:spPr>
          <a:xfrm>
            <a:off x="10970637" y="0"/>
            <a:ext cx="894791"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in</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6F1B4D66-0C24-4FE6-9F68-42B3F28E7C45}"/>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Tree>
    <p:extLst>
      <p:ext uri="{BB962C8B-B14F-4D97-AF65-F5344CB8AC3E}">
        <p14:creationId xmlns:p14="http://schemas.microsoft.com/office/powerpoint/2010/main" val="3237720490"/>
      </p:ext>
    </p:extLst>
  </p:cSld>
  <p:clrMapOvr>
    <a:masterClrMapping/>
  </p:clrMapOvr>
  <mc:AlternateContent xmlns:mc="http://schemas.openxmlformats.org/markup-compatibility/2006" xmlns:p159="http://schemas.microsoft.com/office/powerpoint/2015/09/main">
    <mc:Choice Requires="p159">
      <p:transition spd="slow" advClick="0" advTm="0">
        <p159:morph option="byObject"/>
      </p:transition>
    </mc:Choice>
    <mc:Fallback xmlns="">
      <p:transition spd="slow" advClick="0" advTm="0">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C1FB7BD7-D226-4D05-AF2F-CE8DB7796058}"/>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a14:imgEffect>
                    <a14:imgEffect>
                      <a14:colorTemperature colorTemp="7200"/>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4" name="Rectangle 3">
            <a:extLst>
              <a:ext uri="{FF2B5EF4-FFF2-40B4-BE49-F238E27FC236}">
                <a16:creationId xmlns:a16="http://schemas.microsoft.com/office/drawing/2014/main" id="{649BC03F-C5F7-4894-AE30-4A04C957ED66}"/>
              </a:ext>
            </a:extLst>
          </p:cNvPr>
          <p:cNvSpPr/>
          <p:nvPr/>
        </p:nvSpPr>
        <p:spPr>
          <a:xfrm>
            <a:off x="0" y="0"/>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Join us</a:t>
            </a:r>
            <a:endParaRPr lang="en-DE" u="sng" dirty="0">
              <a:solidFill>
                <a:srgbClr val="FF75FF"/>
              </a:solidFill>
            </a:endParaRPr>
          </a:p>
        </p:txBody>
      </p:sp>
      <p:sp>
        <p:nvSpPr>
          <p:cNvPr id="21" name="Rectangle: Rounded Corners 20">
            <a:extLst>
              <a:ext uri="{FF2B5EF4-FFF2-40B4-BE49-F238E27FC236}">
                <a16:creationId xmlns:a16="http://schemas.microsoft.com/office/drawing/2014/main" id="{CA100182-FF91-44ED-9E5D-AB42654E1204}"/>
              </a:ext>
            </a:extLst>
          </p:cNvPr>
          <p:cNvSpPr/>
          <p:nvPr/>
        </p:nvSpPr>
        <p:spPr>
          <a:xfrm>
            <a:off x="2307173" y="1805125"/>
            <a:ext cx="3616746" cy="3371850"/>
          </a:xfrm>
          <a:prstGeom prst="roundRect">
            <a:avLst/>
          </a:prstGeom>
          <a:solidFill>
            <a:schemeClr val="bg1">
              <a:lumMod val="95000"/>
            </a:schemeClr>
          </a:solidFill>
          <a:ln>
            <a:noFill/>
          </a:ln>
          <a:effectLst/>
          <a:scene3d>
            <a:camera prst="orthographicFront">
              <a:rot lat="0" lon="0" rev="0"/>
            </a:camera>
            <a:lightRig rig="chilly" dir="t">
              <a:rot lat="0" lon="0" rev="18480000"/>
            </a:lightRig>
          </a:scene3d>
          <a:sp3d prstMaterial="clear">
            <a:bevelT h="63500"/>
          </a:sp3d>
        </p:spPr>
        <p:style>
          <a:lnRef idx="0">
            <a:schemeClr val="accent3"/>
          </a:lnRef>
          <a:fillRef idx="3">
            <a:schemeClr val="accent3"/>
          </a:fillRef>
          <a:effectRef idx="3">
            <a:schemeClr val="accent3"/>
          </a:effectRef>
          <a:fontRef idx="minor">
            <a:schemeClr val="lt1"/>
          </a:fontRef>
        </p:style>
        <p:txBody>
          <a:bodyPr rtlCol="0" anchor="ctr"/>
          <a:lstStyle/>
          <a:p>
            <a:pPr algn="ctr"/>
            <a:endParaRPr lang="en-DE" dirty="0">
              <a:solidFill>
                <a:schemeClr val="tx1">
                  <a:lumMod val="85000"/>
                  <a:lumOff val="15000"/>
                </a:schemeClr>
              </a:solidFill>
            </a:endParaRPr>
          </a:p>
        </p:txBody>
      </p:sp>
      <p:sp>
        <p:nvSpPr>
          <p:cNvPr id="23" name="TextBox 22">
            <a:extLst>
              <a:ext uri="{FF2B5EF4-FFF2-40B4-BE49-F238E27FC236}">
                <a16:creationId xmlns:a16="http://schemas.microsoft.com/office/drawing/2014/main" id="{0A7B455D-6795-4457-BE29-4BBC3D0968FC}"/>
              </a:ext>
            </a:extLst>
          </p:cNvPr>
          <p:cNvSpPr txBox="1"/>
          <p:nvPr/>
        </p:nvSpPr>
        <p:spPr>
          <a:xfrm>
            <a:off x="2964825" y="2124670"/>
            <a:ext cx="2527286" cy="830997"/>
          </a:xfrm>
          <a:prstGeom prst="rect">
            <a:avLst/>
          </a:prstGeom>
          <a:noFill/>
        </p:spPr>
        <p:txBody>
          <a:bodyPr wrap="square">
            <a:spAutoFit/>
          </a:bodyPr>
          <a:lstStyle/>
          <a:p>
            <a:r>
              <a:rPr lang="de-DE" sz="1600" b="0" i="0" dirty="0">
                <a:solidFill>
                  <a:schemeClr val="tx1">
                    <a:lumMod val="85000"/>
                    <a:lumOff val="15000"/>
                  </a:schemeClr>
                </a:solidFill>
                <a:effectLst/>
                <a:latin typeface="ui-monospace"/>
              </a:rPr>
              <a:t>Drag and drop both sides of your ID together with all relevant certifications</a:t>
            </a:r>
            <a:endParaRPr lang="en-DE" sz="1600" dirty="0">
              <a:solidFill>
                <a:schemeClr val="tx1">
                  <a:lumMod val="85000"/>
                  <a:lumOff val="15000"/>
                </a:schemeClr>
              </a:solidFill>
            </a:endParaRPr>
          </a:p>
        </p:txBody>
      </p:sp>
      <p:pic>
        <p:nvPicPr>
          <p:cNvPr id="6" name="Picture 5">
            <a:extLst>
              <a:ext uri="{FF2B5EF4-FFF2-40B4-BE49-F238E27FC236}">
                <a16:creationId xmlns:a16="http://schemas.microsoft.com/office/drawing/2014/main" id="{910CAB36-4EB9-42EB-A518-B44F0917E93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93023" y="2881730"/>
            <a:ext cx="1651840" cy="1651840"/>
          </a:xfrm>
          <a:prstGeom prst="rect">
            <a:avLst/>
          </a:prstGeom>
        </p:spPr>
      </p:pic>
      <p:sp>
        <p:nvSpPr>
          <p:cNvPr id="7" name="Rectangle 6">
            <a:extLst>
              <a:ext uri="{FF2B5EF4-FFF2-40B4-BE49-F238E27FC236}">
                <a16:creationId xmlns:a16="http://schemas.microsoft.com/office/drawing/2014/main" id="{9F2D96EF-A8AD-4025-9550-91C05FE75156}"/>
              </a:ext>
            </a:extLst>
          </p:cNvPr>
          <p:cNvSpPr/>
          <p:nvPr/>
        </p:nvSpPr>
        <p:spPr>
          <a:xfrm>
            <a:off x="6268083" y="1805125"/>
            <a:ext cx="3616743" cy="3371850"/>
          </a:xfrm>
          <a:prstGeom prst="rect">
            <a:avLst/>
          </a:prstGeom>
          <a:solidFill>
            <a:schemeClr val="bg1"/>
          </a:solidFill>
          <a:ln>
            <a:noFill/>
          </a:ln>
          <a:effectLst/>
          <a:scene3d>
            <a:camera prst="orthographicFront">
              <a:rot lat="0" lon="0" rev="0"/>
            </a:camera>
            <a:lightRig rig="chilly" dir="t">
              <a:rot lat="0" lon="0" rev="18480000"/>
            </a:lightRig>
          </a:scene3d>
          <a:sp3d prstMaterial="clear">
            <a:bevelT h="63500"/>
          </a:sp3d>
        </p:spPr>
        <p:style>
          <a:lnRef idx="0">
            <a:scrgbClr r="0" g="0" b="0"/>
          </a:lnRef>
          <a:fillRef idx="0">
            <a:scrgbClr r="0" g="0" b="0"/>
          </a:fillRef>
          <a:effectRef idx="0">
            <a:scrgbClr r="0" g="0" b="0"/>
          </a:effectRef>
          <a:fontRef idx="minor">
            <a:schemeClr val="lt1"/>
          </a:fontRef>
        </p:style>
        <p:txBody>
          <a:bodyPr rtlCol="0" anchor="ctr"/>
          <a:lstStyle/>
          <a:p>
            <a:pPr algn="ctr"/>
            <a:endParaRPr lang="en-DE"/>
          </a:p>
        </p:txBody>
      </p:sp>
      <p:sp>
        <p:nvSpPr>
          <p:cNvPr id="29" name="TextBox 28">
            <a:extLst>
              <a:ext uri="{FF2B5EF4-FFF2-40B4-BE49-F238E27FC236}">
                <a16:creationId xmlns:a16="http://schemas.microsoft.com/office/drawing/2014/main" id="{DA1EB461-A24A-451A-ABFE-368FC84ED222}"/>
              </a:ext>
            </a:extLst>
          </p:cNvPr>
          <p:cNvSpPr txBox="1"/>
          <p:nvPr/>
        </p:nvSpPr>
        <p:spPr>
          <a:xfrm>
            <a:off x="2964825" y="4348025"/>
            <a:ext cx="2715687" cy="584775"/>
          </a:xfrm>
          <a:prstGeom prst="rect">
            <a:avLst/>
          </a:prstGeom>
          <a:noFill/>
        </p:spPr>
        <p:txBody>
          <a:bodyPr wrap="square">
            <a:spAutoFit/>
          </a:bodyPr>
          <a:lstStyle/>
          <a:p>
            <a:r>
              <a:rPr lang="de-DE" sz="1600" dirty="0">
                <a:solidFill>
                  <a:schemeClr val="tx1">
                    <a:lumMod val="85000"/>
                    <a:lumOff val="15000"/>
                  </a:schemeClr>
                </a:solidFill>
                <a:latin typeface="ui-monospace"/>
              </a:rPr>
              <a:t>Tap</a:t>
            </a:r>
            <a:r>
              <a:rPr lang="de-DE" sz="1600" b="0" i="0" dirty="0">
                <a:solidFill>
                  <a:schemeClr val="tx1">
                    <a:lumMod val="85000"/>
                    <a:lumOff val="15000"/>
                  </a:schemeClr>
                </a:solidFill>
                <a:effectLst/>
                <a:latin typeface="ui-monospace"/>
              </a:rPr>
              <a:t> to browse files, up to </a:t>
            </a:r>
            <a:br>
              <a:rPr lang="de-DE" sz="1600" b="0" i="0" dirty="0">
                <a:solidFill>
                  <a:schemeClr val="tx1">
                    <a:lumMod val="85000"/>
                    <a:lumOff val="15000"/>
                  </a:schemeClr>
                </a:solidFill>
                <a:effectLst/>
                <a:latin typeface="ui-monospace"/>
              </a:rPr>
            </a:br>
            <a:r>
              <a:rPr lang="de-DE" sz="1600" b="0" i="0" dirty="0">
                <a:solidFill>
                  <a:schemeClr val="tx1">
                    <a:lumMod val="85000"/>
                    <a:lumOff val="15000"/>
                  </a:schemeClr>
                </a:solidFill>
                <a:effectLst/>
                <a:latin typeface="ui-monospace"/>
              </a:rPr>
              <a:t>10 MB per file, up to 10 files</a:t>
            </a:r>
            <a:endParaRPr lang="en-DE" sz="1600" dirty="0">
              <a:solidFill>
                <a:schemeClr val="tx1">
                  <a:lumMod val="85000"/>
                  <a:lumOff val="15000"/>
                </a:schemeClr>
              </a:solidFill>
            </a:endParaRPr>
          </a:p>
        </p:txBody>
      </p:sp>
      <p:sp>
        <p:nvSpPr>
          <p:cNvPr id="20" name="Rectangle 19">
            <a:extLst>
              <a:ext uri="{FF2B5EF4-FFF2-40B4-BE49-F238E27FC236}">
                <a16:creationId xmlns:a16="http://schemas.microsoft.com/office/drawing/2014/main" id="{626BF388-95EF-4B6C-83A0-5111F0C0BC9C}"/>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Therapists</a:t>
            </a:r>
            <a:endParaRPr lang="en-DE" dirty="0">
              <a:solidFill>
                <a:schemeClr val="bg2">
                  <a:lumMod val="50000"/>
                </a:schemeClr>
              </a:solidFill>
            </a:endParaRPr>
          </a:p>
        </p:txBody>
      </p:sp>
      <p:sp>
        <p:nvSpPr>
          <p:cNvPr id="26" name="Rectangle 25">
            <a:extLst>
              <a:ext uri="{FF2B5EF4-FFF2-40B4-BE49-F238E27FC236}">
                <a16:creationId xmlns:a16="http://schemas.microsoft.com/office/drawing/2014/main" id="{A069545A-4279-49EC-9F2A-E14B6E701D4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27" name="Rectangle 26">
            <a:extLst>
              <a:ext uri="{FF2B5EF4-FFF2-40B4-BE49-F238E27FC236}">
                <a16:creationId xmlns:a16="http://schemas.microsoft.com/office/drawing/2014/main" id="{27D9D7AC-9756-4119-80B2-411AF20C7AAD}"/>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19" name="Rectangle 18">
            <a:extLst>
              <a:ext uri="{FF2B5EF4-FFF2-40B4-BE49-F238E27FC236}">
                <a16:creationId xmlns:a16="http://schemas.microsoft.com/office/drawing/2014/main" id="{BCAEABA4-4DC1-45B0-8D1B-EA7FC3D6AA22}"/>
              </a:ext>
            </a:extLst>
          </p:cNvPr>
          <p:cNvSpPr/>
          <p:nvPr/>
        </p:nvSpPr>
        <p:spPr>
          <a:xfrm>
            <a:off x="10970637" y="0"/>
            <a:ext cx="894791"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in</a:t>
            </a:r>
            <a:endParaRPr lang="en-DE" dirty="0">
              <a:solidFill>
                <a:schemeClr val="bg2">
                  <a:lumMod val="50000"/>
                </a:schemeClr>
              </a:solidFill>
            </a:endParaRPr>
          </a:p>
        </p:txBody>
      </p:sp>
      <p:sp>
        <p:nvSpPr>
          <p:cNvPr id="22" name="Rectangle: Rounded Corners 21">
            <a:extLst>
              <a:ext uri="{FF2B5EF4-FFF2-40B4-BE49-F238E27FC236}">
                <a16:creationId xmlns:a16="http://schemas.microsoft.com/office/drawing/2014/main" id="{5A2B3951-7025-46A3-A08C-CF88F28491E5}"/>
              </a:ext>
            </a:extLst>
          </p:cNvPr>
          <p:cNvSpPr/>
          <p:nvPr/>
        </p:nvSpPr>
        <p:spPr>
          <a:xfrm>
            <a:off x="6465373" y="5526524"/>
            <a:ext cx="3213457" cy="559837"/>
          </a:xfrm>
          <a:prstGeom prst="roundRect">
            <a:avLst/>
          </a:prstGeom>
          <a:solidFill>
            <a:schemeClr val="bg2">
              <a:lumMod val="75000"/>
            </a:schemeClr>
          </a:solidFill>
          <a:ln w="9525" cap="flat" cmpd="sng" algn="ctr">
            <a:noFill/>
            <a:prstDash val="solid"/>
            <a:round/>
            <a:headEnd type="none" w="med" len="med"/>
            <a:tailEnd type="none" w="med" len="med"/>
          </a:ln>
          <a:effectLst>
            <a:glow>
              <a:srgbClr val="D6BE8E">
                <a:alpha val="40000"/>
              </a:srgbClr>
            </a:glow>
            <a:outerShdw blurRad="50800" dist="38100" dir="2700000" algn="tl" rotWithShape="0">
              <a:prstClr val="black">
                <a:alpha val="40000"/>
              </a:prstClr>
            </a:outerShdw>
            <a:reflection stA="0" endPos="65000" dist="50800" dir="5400000" sy="-100000" algn="bl" rotWithShape="0"/>
            <a:softEdge rad="1270000"/>
          </a:effectLst>
          <a:scene3d>
            <a:camera prst="orthographicFront">
              <a:rot lat="0" lon="0" rev="0"/>
            </a:camera>
            <a:lightRig rig="glow" dir="t">
              <a:rot lat="0" lon="0" rev="4800000"/>
            </a:lightRig>
          </a:scene3d>
          <a:sp3d prstMaterial="matte">
            <a:bevelT w="127000" h="63500" prst="coolSlant"/>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2400" b="1" dirty="0">
                <a:solidFill>
                  <a:schemeClr val="bg1"/>
                </a:solidFill>
              </a:rPr>
              <a:t>Next</a:t>
            </a:r>
            <a:endParaRPr lang="en-DE" sz="2400" b="1" dirty="0">
              <a:solidFill>
                <a:schemeClr val="bg1"/>
              </a:solidFill>
            </a:endParaRPr>
          </a:p>
        </p:txBody>
      </p:sp>
      <p:sp>
        <p:nvSpPr>
          <p:cNvPr id="28" name="Rectangle: Rounded Corners 27">
            <a:extLst>
              <a:ext uri="{FF2B5EF4-FFF2-40B4-BE49-F238E27FC236}">
                <a16:creationId xmlns:a16="http://schemas.microsoft.com/office/drawing/2014/main" id="{D5200CF5-7095-41FB-A771-3B2A37AB5431}"/>
              </a:ext>
            </a:extLst>
          </p:cNvPr>
          <p:cNvSpPr/>
          <p:nvPr/>
        </p:nvSpPr>
        <p:spPr>
          <a:xfrm>
            <a:off x="2612214" y="5526524"/>
            <a:ext cx="3213457" cy="559837"/>
          </a:xfrm>
          <a:prstGeom prst="roundRect">
            <a:avLst/>
          </a:prstGeom>
          <a:gradFill flip="none" rotWithShape="1">
            <a:gsLst>
              <a:gs pos="30000">
                <a:srgbClr val="F000A0">
                  <a:tint val="66000"/>
                  <a:satMod val="160000"/>
                </a:srgbClr>
              </a:gs>
              <a:gs pos="74000">
                <a:srgbClr val="F000A0">
                  <a:tint val="44500"/>
                  <a:satMod val="160000"/>
                </a:srgbClr>
              </a:gs>
              <a:gs pos="100000">
                <a:srgbClr val="F000A0">
                  <a:tint val="23500"/>
                  <a:satMod val="160000"/>
                </a:srgbClr>
              </a:gs>
            </a:gsLst>
            <a:lin ang="16200000" scaled="1"/>
            <a:tileRect/>
          </a:gradFill>
          <a:ln w="9525" cap="flat" cmpd="sng" algn="ctr">
            <a:noFill/>
            <a:prstDash val="solid"/>
            <a:round/>
            <a:headEnd type="none" w="med" len="med"/>
            <a:tailEnd type="none" w="med" len="med"/>
          </a:ln>
          <a:effectLst>
            <a:glow>
              <a:srgbClr val="D6BE8E">
                <a:alpha val="40000"/>
              </a:srgbClr>
            </a:glow>
            <a:outerShdw blurRad="50800" dist="38100" dir="2700000" algn="tl" rotWithShape="0">
              <a:prstClr val="black">
                <a:alpha val="40000"/>
              </a:prstClr>
            </a:outerShdw>
            <a:reflection stA="0" endPos="65000" dist="50800" dir="5400000" sy="-100000" algn="bl" rotWithShape="0"/>
            <a:softEdge rad="1270000"/>
          </a:effectLst>
          <a:scene3d>
            <a:camera prst="orthographicFront">
              <a:rot lat="0" lon="0" rev="0"/>
            </a:camera>
            <a:lightRig rig="glow" dir="t">
              <a:rot lat="0" lon="0" rev="4800000"/>
            </a:lightRig>
          </a:scene3d>
          <a:sp3d prstMaterial="matte">
            <a:bevelT w="127000" h="63500" prst="coolSlant"/>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2400" b="1" dirty="0">
                <a:solidFill>
                  <a:schemeClr val="bg1"/>
                </a:solidFill>
              </a:rPr>
              <a:t>Browse files</a:t>
            </a:r>
            <a:endParaRPr lang="en-DE" sz="2400" b="1" dirty="0">
              <a:solidFill>
                <a:schemeClr val="bg1"/>
              </a:solidFill>
            </a:endParaRPr>
          </a:p>
        </p:txBody>
      </p:sp>
      <p:sp>
        <p:nvSpPr>
          <p:cNvPr id="24" name="Rectangle 23">
            <a:extLst>
              <a:ext uri="{FF2B5EF4-FFF2-40B4-BE49-F238E27FC236}">
                <a16:creationId xmlns:a16="http://schemas.microsoft.com/office/drawing/2014/main" id="{F33F9A29-E01D-4008-9664-130D01ACFC8F}"/>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Tree>
    <p:extLst>
      <p:ext uri="{BB962C8B-B14F-4D97-AF65-F5344CB8AC3E}">
        <p14:creationId xmlns:p14="http://schemas.microsoft.com/office/powerpoint/2010/main" val="31737132"/>
      </p:ext>
    </p:extLst>
  </p:cSld>
  <p:clrMapOvr>
    <a:masterClrMapping/>
  </p:clrMapOvr>
  <mc:AlternateContent xmlns:mc="http://schemas.openxmlformats.org/markup-compatibility/2006" xmlns:p159="http://schemas.microsoft.com/office/powerpoint/2015/09/main">
    <mc:Choice Requires="p159">
      <p:transition spd="slow" advClick="0" advTm="2000">
        <p159:morph option="byObject"/>
      </p:transition>
    </mc:Choice>
    <mc:Fallback xmlns="">
      <p:transition spd="slow" advClick="0" advTm="2000">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C1FB7BD7-D226-4D05-AF2F-CE8DB7796058}"/>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a14:imgEffect>
                    <a14:imgEffect>
                      <a14:colorTemperature colorTemp="7200"/>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4" name="Rectangle 3">
            <a:extLst>
              <a:ext uri="{FF2B5EF4-FFF2-40B4-BE49-F238E27FC236}">
                <a16:creationId xmlns:a16="http://schemas.microsoft.com/office/drawing/2014/main" id="{649BC03F-C5F7-4894-AE30-4A04C957ED66}"/>
              </a:ext>
            </a:extLst>
          </p:cNvPr>
          <p:cNvSpPr/>
          <p:nvPr/>
        </p:nvSpPr>
        <p:spPr>
          <a:xfrm>
            <a:off x="0" y="0"/>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Join us</a:t>
            </a:r>
            <a:endParaRPr lang="en-DE" u="sng" dirty="0">
              <a:solidFill>
                <a:srgbClr val="FF75FF"/>
              </a:solidFill>
            </a:endParaRPr>
          </a:p>
        </p:txBody>
      </p:sp>
      <p:sp>
        <p:nvSpPr>
          <p:cNvPr id="21" name="Rectangle: Rounded Corners 20">
            <a:extLst>
              <a:ext uri="{FF2B5EF4-FFF2-40B4-BE49-F238E27FC236}">
                <a16:creationId xmlns:a16="http://schemas.microsoft.com/office/drawing/2014/main" id="{CA100182-FF91-44ED-9E5D-AB42654E1204}"/>
              </a:ext>
            </a:extLst>
          </p:cNvPr>
          <p:cNvSpPr/>
          <p:nvPr/>
        </p:nvSpPr>
        <p:spPr>
          <a:xfrm>
            <a:off x="2307173" y="1805125"/>
            <a:ext cx="3616746" cy="3371850"/>
          </a:xfrm>
          <a:prstGeom prst="roundRect">
            <a:avLst/>
          </a:prstGeom>
          <a:solidFill>
            <a:schemeClr val="bg1">
              <a:lumMod val="95000"/>
            </a:schemeClr>
          </a:solidFill>
          <a:ln>
            <a:noFill/>
          </a:ln>
          <a:effectLst/>
          <a:scene3d>
            <a:camera prst="orthographicFront">
              <a:rot lat="0" lon="0" rev="0"/>
            </a:camera>
            <a:lightRig rig="chilly" dir="t">
              <a:rot lat="0" lon="0" rev="18480000"/>
            </a:lightRig>
          </a:scene3d>
          <a:sp3d prstMaterial="clear">
            <a:bevelT h="63500"/>
          </a:sp3d>
        </p:spPr>
        <p:style>
          <a:lnRef idx="0">
            <a:schemeClr val="accent3"/>
          </a:lnRef>
          <a:fillRef idx="3">
            <a:schemeClr val="accent3"/>
          </a:fillRef>
          <a:effectRef idx="3">
            <a:schemeClr val="accent3"/>
          </a:effectRef>
          <a:fontRef idx="minor">
            <a:schemeClr val="lt1"/>
          </a:fontRef>
        </p:style>
        <p:txBody>
          <a:bodyPr rtlCol="0" anchor="ctr"/>
          <a:lstStyle/>
          <a:p>
            <a:pPr algn="ctr"/>
            <a:endParaRPr lang="en-DE" dirty="0">
              <a:solidFill>
                <a:schemeClr val="tx1">
                  <a:lumMod val="85000"/>
                  <a:lumOff val="15000"/>
                </a:schemeClr>
              </a:solidFill>
            </a:endParaRPr>
          </a:p>
        </p:txBody>
      </p:sp>
      <p:sp>
        <p:nvSpPr>
          <p:cNvPr id="23" name="TextBox 22">
            <a:extLst>
              <a:ext uri="{FF2B5EF4-FFF2-40B4-BE49-F238E27FC236}">
                <a16:creationId xmlns:a16="http://schemas.microsoft.com/office/drawing/2014/main" id="{0A7B455D-6795-4457-BE29-4BBC3D0968FC}"/>
              </a:ext>
            </a:extLst>
          </p:cNvPr>
          <p:cNvSpPr txBox="1"/>
          <p:nvPr/>
        </p:nvSpPr>
        <p:spPr>
          <a:xfrm>
            <a:off x="2964825" y="2124670"/>
            <a:ext cx="2527286" cy="830997"/>
          </a:xfrm>
          <a:prstGeom prst="rect">
            <a:avLst/>
          </a:prstGeom>
          <a:noFill/>
        </p:spPr>
        <p:txBody>
          <a:bodyPr wrap="square">
            <a:spAutoFit/>
          </a:bodyPr>
          <a:lstStyle/>
          <a:p>
            <a:r>
              <a:rPr lang="de-DE" sz="1600" b="0" i="0" dirty="0">
                <a:solidFill>
                  <a:schemeClr val="tx1">
                    <a:lumMod val="85000"/>
                    <a:lumOff val="15000"/>
                  </a:schemeClr>
                </a:solidFill>
                <a:effectLst/>
                <a:latin typeface="ui-monospace"/>
              </a:rPr>
              <a:t>Drag and drop both sides of your ID together with all relevant certifications</a:t>
            </a:r>
            <a:endParaRPr lang="en-DE" sz="1600" dirty="0">
              <a:solidFill>
                <a:schemeClr val="tx1">
                  <a:lumMod val="85000"/>
                  <a:lumOff val="15000"/>
                </a:schemeClr>
              </a:solidFill>
            </a:endParaRPr>
          </a:p>
        </p:txBody>
      </p:sp>
      <p:pic>
        <p:nvPicPr>
          <p:cNvPr id="6" name="Picture 5">
            <a:extLst>
              <a:ext uri="{FF2B5EF4-FFF2-40B4-BE49-F238E27FC236}">
                <a16:creationId xmlns:a16="http://schemas.microsoft.com/office/drawing/2014/main" id="{910CAB36-4EB9-42EB-A518-B44F0917E93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93023" y="2881730"/>
            <a:ext cx="1651840" cy="1651840"/>
          </a:xfrm>
          <a:prstGeom prst="rect">
            <a:avLst/>
          </a:prstGeom>
        </p:spPr>
      </p:pic>
      <p:sp>
        <p:nvSpPr>
          <p:cNvPr id="7" name="Rectangle 6">
            <a:extLst>
              <a:ext uri="{FF2B5EF4-FFF2-40B4-BE49-F238E27FC236}">
                <a16:creationId xmlns:a16="http://schemas.microsoft.com/office/drawing/2014/main" id="{9F2D96EF-A8AD-4025-9550-91C05FE75156}"/>
              </a:ext>
            </a:extLst>
          </p:cNvPr>
          <p:cNvSpPr/>
          <p:nvPr/>
        </p:nvSpPr>
        <p:spPr>
          <a:xfrm>
            <a:off x="6268083" y="1805125"/>
            <a:ext cx="3616743" cy="3371850"/>
          </a:xfrm>
          <a:prstGeom prst="rect">
            <a:avLst/>
          </a:prstGeom>
          <a:solidFill>
            <a:schemeClr val="bg1"/>
          </a:solidFill>
          <a:ln>
            <a:noFill/>
          </a:ln>
          <a:effectLst/>
          <a:scene3d>
            <a:camera prst="orthographicFront">
              <a:rot lat="0" lon="0" rev="0"/>
            </a:camera>
            <a:lightRig rig="chilly" dir="t">
              <a:rot lat="0" lon="0" rev="18480000"/>
            </a:lightRig>
          </a:scene3d>
          <a:sp3d prstMaterial="clear">
            <a:bevelT h="63500"/>
          </a:sp3d>
        </p:spPr>
        <p:style>
          <a:lnRef idx="0">
            <a:scrgbClr r="0" g="0" b="0"/>
          </a:lnRef>
          <a:fillRef idx="0">
            <a:scrgbClr r="0" g="0" b="0"/>
          </a:fillRef>
          <a:effectRef idx="0">
            <a:scrgbClr r="0" g="0" b="0"/>
          </a:effectRef>
          <a:fontRef idx="minor">
            <a:schemeClr val="lt1"/>
          </a:fontRef>
        </p:style>
        <p:txBody>
          <a:bodyPr rtlCol="0" anchor="ctr"/>
          <a:lstStyle/>
          <a:p>
            <a:pPr algn="ctr"/>
            <a:endParaRPr lang="en-DE"/>
          </a:p>
        </p:txBody>
      </p:sp>
      <p:sp>
        <p:nvSpPr>
          <p:cNvPr id="29" name="TextBox 28">
            <a:extLst>
              <a:ext uri="{FF2B5EF4-FFF2-40B4-BE49-F238E27FC236}">
                <a16:creationId xmlns:a16="http://schemas.microsoft.com/office/drawing/2014/main" id="{DA1EB461-A24A-451A-ABFE-368FC84ED222}"/>
              </a:ext>
            </a:extLst>
          </p:cNvPr>
          <p:cNvSpPr txBox="1"/>
          <p:nvPr/>
        </p:nvSpPr>
        <p:spPr>
          <a:xfrm>
            <a:off x="2964825" y="4348025"/>
            <a:ext cx="2715687" cy="584775"/>
          </a:xfrm>
          <a:prstGeom prst="rect">
            <a:avLst/>
          </a:prstGeom>
          <a:noFill/>
        </p:spPr>
        <p:txBody>
          <a:bodyPr wrap="square">
            <a:spAutoFit/>
          </a:bodyPr>
          <a:lstStyle/>
          <a:p>
            <a:r>
              <a:rPr lang="de-DE" sz="1600" dirty="0">
                <a:solidFill>
                  <a:schemeClr val="tx1">
                    <a:lumMod val="85000"/>
                    <a:lumOff val="15000"/>
                  </a:schemeClr>
                </a:solidFill>
                <a:latin typeface="ui-monospace"/>
              </a:rPr>
              <a:t>Tap</a:t>
            </a:r>
            <a:r>
              <a:rPr lang="de-DE" sz="1600" b="0" i="0" dirty="0">
                <a:solidFill>
                  <a:schemeClr val="tx1">
                    <a:lumMod val="85000"/>
                    <a:lumOff val="15000"/>
                  </a:schemeClr>
                </a:solidFill>
                <a:effectLst/>
                <a:latin typeface="ui-monospace"/>
              </a:rPr>
              <a:t> to browse files, up to </a:t>
            </a:r>
            <a:br>
              <a:rPr lang="de-DE" sz="1600" b="0" i="0" dirty="0">
                <a:solidFill>
                  <a:schemeClr val="tx1">
                    <a:lumMod val="85000"/>
                    <a:lumOff val="15000"/>
                  </a:schemeClr>
                </a:solidFill>
                <a:effectLst/>
                <a:latin typeface="ui-monospace"/>
              </a:rPr>
            </a:br>
            <a:r>
              <a:rPr lang="de-DE" sz="1600" b="0" i="0" dirty="0">
                <a:solidFill>
                  <a:schemeClr val="tx1">
                    <a:lumMod val="85000"/>
                    <a:lumOff val="15000"/>
                  </a:schemeClr>
                </a:solidFill>
                <a:effectLst/>
                <a:latin typeface="ui-monospace"/>
              </a:rPr>
              <a:t>10 MB per file, up to 10 files</a:t>
            </a:r>
            <a:endParaRPr lang="en-DE" sz="1600" dirty="0">
              <a:solidFill>
                <a:schemeClr val="tx1">
                  <a:lumMod val="85000"/>
                  <a:lumOff val="15000"/>
                </a:schemeClr>
              </a:solidFill>
            </a:endParaRPr>
          </a:p>
        </p:txBody>
      </p:sp>
      <p:pic>
        <p:nvPicPr>
          <p:cNvPr id="10" name="Picture 9">
            <a:extLst>
              <a:ext uri="{FF2B5EF4-FFF2-40B4-BE49-F238E27FC236}">
                <a16:creationId xmlns:a16="http://schemas.microsoft.com/office/drawing/2014/main" id="{CCA83009-7454-44E2-B093-1A0FA58CAF5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55238" y="2079267"/>
            <a:ext cx="522717" cy="522717"/>
          </a:xfrm>
          <a:prstGeom prst="rect">
            <a:avLst/>
          </a:prstGeom>
        </p:spPr>
      </p:pic>
      <p:sp>
        <p:nvSpPr>
          <p:cNvPr id="48" name="TextBox 47">
            <a:extLst>
              <a:ext uri="{FF2B5EF4-FFF2-40B4-BE49-F238E27FC236}">
                <a16:creationId xmlns:a16="http://schemas.microsoft.com/office/drawing/2014/main" id="{51409EB2-1904-4136-BE4E-B4D8C03F856B}"/>
              </a:ext>
            </a:extLst>
          </p:cNvPr>
          <p:cNvSpPr txBox="1"/>
          <p:nvPr/>
        </p:nvSpPr>
        <p:spPr>
          <a:xfrm>
            <a:off x="6769299" y="2179863"/>
            <a:ext cx="1302803" cy="307777"/>
          </a:xfrm>
          <a:prstGeom prst="rect">
            <a:avLst/>
          </a:prstGeom>
          <a:noFill/>
        </p:spPr>
        <p:txBody>
          <a:bodyPr wrap="square">
            <a:spAutoFit/>
          </a:bodyPr>
          <a:lstStyle/>
          <a:p>
            <a:r>
              <a:rPr lang="de-DE" sz="1400" b="0" i="0" dirty="0">
                <a:solidFill>
                  <a:schemeClr val="tx1">
                    <a:lumMod val="85000"/>
                    <a:lumOff val="15000"/>
                  </a:schemeClr>
                </a:solidFill>
                <a:effectLst/>
                <a:latin typeface="ui-monospace"/>
              </a:rPr>
              <a:t>Certificat...pdf</a:t>
            </a:r>
            <a:endParaRPr lang="en-DE" sz="1400" dirty="0"/>
          </a:p>
        </p:txBody>
      </p:sp>
      <p:sp>
        <p:nvSpPr>
          <p:cNvPr id="20" name="Rectangle 19">
            <a:extLst>
              <a:ext uri="{FF2B5EF4-FFF2-40B4-BE49-F238E27FC236}">
                <a16:creationId xmlns:a16="http://schemas.microsoft.com/office/drawing/2014/main" id="{939C4C33-90C1-4B09-9453-F5604845208D}"/>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Therapists</a:t>
            </a:r>
            <a:endParaRPr lang="en-DE" dirty="0">
              <a:solidFill>
                <a:schemeClr val="bg2">
                  <a:lumMod val="50000"/>
                </a:schemeClr>
              </a:solidFill>
            </a:endParaRPr>
          </a:p>
        </p:txBody>
      </p:sp>
      <p:sp>
        <p:nvSpPr>
          <p:cNvPr id="24" name="Rectangle 23">
            <a:extLst>
              <a:ext uri="{FF2B5EF4-FFF2-40B4-BE49-F238E27FC236}">
                <a16:creationId xmlns:a16="http://schemas.microsoft.com/office/drawing/2014/main" id="{2E90DC83-A5C7-45D1-BA25-4BB49E2308E6}"/>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26" name="Rectangle 25">
            <a:extLst>
              <a:ext uri="{FF2B5EF4-FFF2-40B4-BE49-F238E27FC236}">
                <a16:creationId xmlns:a16="http://schemas.microsoft.com/office/drawing/2014/main" id="{C80759C5-E49A-40D6-A1FE-942B7F2FADDA}"/>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27" name="Rectangle 26">
            <a:extLst>
              <a:ext uri="{FF2B5EF4-FFF2-40B4-BE49-F238E27FC236}">
                <a16:creationId xmlns:a16="http://schemas.microsoft.com/office/drawing/2014/main" id="{E127B26D-134B-41D6-B59B-52E82F0CB762}"/>
              </a:ext>
            </a:extLst>
          </p:cNvPr>
          <p:cNvSpPr/>
          <p:nvPr/>
        </p:nvSpPr>
        <p:spPr>
          <a:xfrm>
            <a:off x="10970637" y="0"/>
            <a:ext cx="894791"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in</a:t>
            </a:r>
            <a:endParaRPr lang="en-DE" dirty="0">
              <a:solidFill>
                <a:schemeClr val="bg2">
                  <a:lumMod val="50000"/>
                </a:schemeClr>
              </a:solidFill>
            </a:endParaRPr>
          </a:p>
        </p:txBody>
      </p:sp>
      <p:sp>
        <p:nvSpPr>
          <p:cNvPr id="22" name="Rectangle: Rounded Corners 21">
            <a:extLst>
              <a:ext uri="{FF2B5EF4-FFF2-40B4-BE49-F238E27FC236}">
                <a16:creationId xmlns:a16="http://schemas.microsoft.com/office/drawing/2014/main" id="{54EE1176-06F4-402D-A2E6-45DC2F61F53E}"/>
              </a:ext>
            </a:extLst>
          </p:cNvPr>
          <p:cNvSpPr/>
          <p:nvPr/>
        </p:nvSpPr>
        <p:spPr>
          <a:xfrm>
            <a:off x="6465373" y="5526524"/>
            <a:ext cx="3213457" cy="559837"/>
          </a:xfrm>
          <a:prstGeom prst="roundRect">
            <a:avLst/>
          </a:prstGeom>
          <a:gradFill flip="none" rotWithShape="1">
            <a:gsLst>
              <a:gs pos="30000">
                <a:srgbClr val="F000A0">
                  <a:tint val="66000"/>
                  <a:satMod val="160000"/>
                </a:srgbClr>
              </a:gs>
              <a:gs pos="74000">
                <a:srgbClr val="F000A0">
                  <a:tint val="44500"/>
                  <a:satMod val="160000"/>
                </a:srgbClr>
              </a:gs>
              <a:gs pos="100000">
                <a:srgbClr val="F000A0">
                  <a:tint val="23500"/>
                  <a:satMod val="160000"/>
                </a:srgbClr>
              </a:gs>
            </a:gsLst>
            <a:lin ang="16200000" scaled="1"/>
            <a:tileRect/>
          </a:gradFill>
          <a:ln w="9525" cap="flat" cmpd="sng" algn="ctr">
            <a:noFill/>
            <a:prstDash val="solid"/>
            <a:round/>
            <a:headEnd type="none" w="med" len="med"/>
            <a:tailEnd type="none" w="med" len="med"/>
          </a:ln>
          <a:effectLst>
            <a:glow>
              <a:srgbClr val="D6BE8E">
                <a:alpha val="40000"/>
              </a:srgbClr>
            </a:glow>
            <a:outerShdw blurRad="50800" dist="38100" dir="2700000" algn="tl" rotWithShape="0">
              <a:prstClr val="black">
                <a:alpha val="40000"/>
              </a:prstClr>
            </a:outerShdw>
            <a:reflection stA="0" endPos="65000" dist="50800" dir="5400000" sy="-100000" algn="bl" rotWithShape="0"/>
            <a:softEdge rad="1270000"/>
          </a:effectLst>
          <a:scene3d>
            <a:camera prst="orthographicFront">
              <a:rot lat="0" lon="0" rev="0"/>
            </a:camera>
            <a:lightRig rig="glow" dir="t">
              <a:rot lat="0" lon="0" rev="4800000"/>
            </a:lightRig>
          </a:scene3d>
          <a:sp3d prstMaterial="matte">
            <a:bevelT w="127000" h="63500" prst="coolSlant"/>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2400" b="1" dirty="0">
                <a:solidFill>
                  <a:schemeClr val="bg1"/>
                </a:solidFill>
              </a:rPr>
              <a:t>Next</a:t>
            </a:r>
            <a:endParaRPr lang="en-DE" sz="2400" b="1" dirty="0">
              <a:solidFill>
                <a:schemeClr val="bg1"/>
              </a:solidFill>
            </a:endParaRPr>
          </a:p>
        </p:txBody>
      </p:sp>
      <p:sp>
        <p:nvSpPr>
          <p:cNvPr id="28" name="Rectangle: Rounded Corners 27">
            <a:extLst>
              <a:ext uri="{FF2B5EF4-FFF2-40B4-BE49-F238E27FC236}">
                <a16:creationId xmlns:a16="http://schemas.microsoft.com/office/drawing/2014/main" id="{0D779916-6E93-4A52-9CFE-B7D5B5880C4D}"/>
              </a:ext>
            </a:extLst>
          </p:cNvPr>
          <p:cNvSpPr/>
          <p:nvPr/>
        </p:nvSpPr>
        <p:spPr>
          <a:xfrm>
            <a:off x="2612214" y="5526524"/>
            <a:ext cx="3213457" cy="559837"/>
          </a:xfrm>
          <a:prstGeom prst="roundRect">
            <a:avLst/>
          </a:prstGeom>
          <a:gradFill flip="none" rotWithShape="1">
            <a:gsLst>
              <a:gs pos="30000">
                <a:srgbClr val="F000A0">
                  <a:tint val="66000"/>
                  <a:satMod val="160000"/>
                </a:srgbClr>
              </a:gs>
              <a:gs pos="74000">
                <a:srgbClr val="F000A0">
                  <a:tint val="44500"/>
                  <a:satMod val="160000"/>
                </a:srgbClr>
              </a:gs>
              <a:gs pos="100000">
                <a:srgbClr val="F000A0">
                  <a:tint val="23500"/>
                  <a:satMod val="160000"/>
                </a:srgbClr>
              </a:gs>
            </a:gsLst>
            <a:lin ang="16200000" scaled="1"/>
            <a:tileRect/>
          </a:gradFill>
          <a:ln w="9525" cap="flat" cmpd="sng" algn="ctr">
            <a:noFill/>
            <a:prstDash val="solid"/>
            <a:round/>
            <a:headEnd type="none" w="med" len="med"/>
            <a:tailEnd type="none" w="med" len="med"/>
          </a:ln>
          <a:effectLst>
            <a:glow>
              <a:srgbClr val="D6BE8E">
                <a:alpha val="40000"/>
              </a:srgbClr>
            </a:glow>
            <a:outerShdw blurRad="50800" dist="38100" dir="2700000" algn="tl" rotWithShape="0">
              <a:prstClr val="black">
                <a:alpha val="40000"/>
              </a:prstClr>
            </a:outerShdw>
            <a:reflection stA="0" endPos="65000" dist="50800" dir="5400000" sy="-100000" algn="bl" rotWithShape="0"/>
            <a:softEdge rad="1270000"/>
          </a:effectLst>
          <a:scene3d>
            <a:camera prst="orthographicFront">
              <a:rot lat="0" lon="0" rev="0"/>
            </a:camera>
            <a:lightRig rig="glow" dir="t">
              <a:rot lat="0" lon="0" rev="4800000"/>
            </a:lightRig>
          </a:scene3d>
          <a:sp3d prstMaterial="matte">
            <a:bevelT w="127000" h="63500" prst="coolSlant"/>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2400" b="1" dirty="0">
                <a:solidFill>
                  <a:schemeClr val="bg1"/>
                </a:solidFill>
              </a:rPr>
              <a:t>Browse files</a:t>
            </a:r>
            <a:endParaRPr lang="en-DE" sz="2400" b="1" dirty="0">
              <a:solidFill>
                <a:schemeClr val="bg1"/>
              </a:solidFill>
            </a:endParaRPr>
          </a:p>
        </p:txBody>
      </p:sp>
      <p:sp>
        <p:nvSpPr>
          <p:cNvPr id="30" name="Rectangle 29">
            <a:extLst>
              <a:ext uri="{FF2B5EF4-FFF2-40B4-BE49-F238E27FC236}">
                <a16:creationId xmlns:a16="http://schemas.microsoft.com/office/drawing/2014/main" id="{37E56761-5AEF-45F1-B2CF-184F569DA57B}"/>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Tree>
    <p:extLst>
      <p:ext uri="{BB962C8B-B14F-4D97-AF65-F5344CB8AC3E}">
        <p14:creationId xmlns:p14="http://schemas.microsoft.com/office/powerpoint/2010/main" val="4253035505"/>
      </p:ext>
    </p:extLst>
  </p:cSld>
  <p:clrMapOvr>
    <a:masterClrMapping/>
  </p:clrMapOvr>
  <mc:AlternateContent xmlns:mc="http://schemas.openxmlformats.org/markup-compatibility/2006" xmlns:p159="http://schemas.microsoft.com/office/powerpoint/2015/09/main">
    <mc:Choice Requires="p159">
      <p:transition spd="slow" advClick="0" advTm="0">
        <p159:morph option="byObject"/>
      </p:transition>
    </mc:Choice>
    <mc:Fallback xmlns="">
      <p:transition spd="slow" advClick="0" advTm="0">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C1FB7BD7-D226-4D05-AF2F-CE8DB7796058}"/>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a14:imgEffect>
                    <a14:imgEffect>
                      <a14:colorTemperature colorTemp="7200"/>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4" name="Rectangle 3">
            <a:extLst>
              <a:ext uri="{FF2B5EF4-FFF2-40B4-BE49-F238E27FC236}">
                <a16:creationId xmlns:a16="http://schemas.microsoft.com/office/drawing/2014/main" id="{649BC03F-C5F7-4894-AE30-4A04C957ED66}"/>
              </a:ext>
            </a:extLst>
          </p:cNvPr>
          <p:cNvSpPr/>
          <p:nvPr/>
        </p:nvSpPr>
        <p:spPr>
          <a:xfrm>
            <a:off x="0" y="0"/>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Join us</a:t>
            </a:r>
            <a:endParaRPr lang="en-DE" u="sng" dirty="0">
              <a:solidFill>
                <a:srgbClr val="FF75FF"/>
              </a:solidFill>
            </a:endParaRPr>
          </a:p>
        </p:txBody>
      </p:sp>
      <p:sp>
        <p:nvSpPr>
          <p:cNvPr id="21" name="Rectangle: Rounded Corners 20">
            <a:extLst>
              <a:ext uri="{FF2B5EF4-FFF2-40B4-BE49-F238E27FC236}">
                <a16:creationId xmlns:a16="http://schemas.microsoft.com/office/drawing/2014/main" id="{CA100182-FF91-44ED-9E5D-AB42654E1204}"/>
              </a:ext>
            </a:extLst>
          </p:cNvPr>
          <p:cNvSpPr/>
          <p:nvPr/>
        </p:nvSpPr>
        <p:spPr>
          <a:xfrm>
            <a:off x="2307173" y="1805125"/>
            <a:ext cx="3616746" cy="3371850"/>
          </a:xfrm>
          <a:prstGeom prst="roundRect">
            <a:avLst/>
          </a:prstGeom>
          <a:solidFill>
            <a:schemeClr val="bg1">
              <a:lumMod val="95000"/>
            </a:schemeClr>
          </a:solidFill>
          <a:ln>
            <a:noFill/>
          </a:ln>
          <a:effectLst/>
          <a:scene3d>
            <a:camera prst="orthographicFront">
              <a:rot lat="0" lon="0" rev="0"/>
            </a:camera>
            <a:lightRig rig="chilly" dir="t">
              <a:rot lat="0" lon="0" rev="18480000"/>
            </a:lightRig>
          </a:scene3d>
          <a:sp3d prstMaterial="clear">
            <a:bevelT h="63500"/>
          </a:sp3d>
        </p:spPr>
        <p:style>
          <a:lnRef idx="0">
            <a:schemeClr val="accent3"/>
          </a:lnRef>
          <a:fillRef idx="3">
            <a:schemeClr val="accent3"/>
          </a:fillRef>
          <a:effectRef idx="3">
            <a:schemeClr val="accent3"/>
          </a:effectRef>
          <a:fontRef idx="minor">
            <a:schemeClr val="lt1"/>
          </a:fontRef>
        </p:style>
        <p:txBody>
          <a:bodyPr rtlCol="0" anchor="ctr"/>
          <a:lstStyle/>
          <a:p>
            <a:pPr algn="ctr"/>
            <a:endParaRPr lang="en-DE" dirty="0">
              <a:solidFill>
                <a:schemeClr val="tx1">
                  <a:lumMod val="85000"/>
                  <a:lumOff val="15000"/>
                </a:schemeClr>
              </a:solidFill>
            </a:endParaRPr>
          </a:p>
        </p:txBody>
      </p:sp>
      <p:sp>
        <p:nvSpPr>
          <p:cNvPr id="23" name="TextBox 22">
            <a:extLst>
              <a:ext uri="{FF2B5EF4-FFF2-40B4-BE49-F238E27FC236}">
                <a16:creationId xmlns:a16="http://schemas.microsoft.com/office/drawing/2014/main" id="{0A7B455D-6795-4457-BE29-4BBC3D0968FC}"/>
              </a:ext>
            </a:extLst>
          </p:cNvPr>
          <p:cNvSpPr txBox="1"/>
          <p:nvPr/>
        </p:nvSpPr>
        <p:spPr>
          <a:xfrm>
            <a:off x="2964825" y="2124670"/>
            <a:ext cx="2527286" cy="830997"/>
          </a:xfrm>
          <a:prstGeom prst="rect">
            <a:avLst/>
          </a:prstGeom>
          <a:noFill/>
        </p:spPr>
        <p:txBody>
          <a:bodyPr wrap="square">
            <a:spAutoFit/>
          </a:bodyPr>
          <a:lstStyle/>
          <a:p>
            <a:r>
              <a:rPr lang="de-DE" sz="1600" b="0" i="0" dirty="0">
                <a:solidFill>
                  <a:schemeClr val="tx1">
                    <a:lumMod val="85000"/>
                    <a:lumOff val="15000"/>
                  </a:schemeClr>
                </a:solidFill>
                <a:effectLst/>
                <a:latin typeface="ui-monospace"/>
              </a:rPr>
              <a:t>Drag and drop both sides of your ID together with all relevant certifications</a:t>
            </a:r>
            <a:endParaRPr lang="en-DE" sz="1600" dirty="0">
              <a:solidFill>
                <a:schemeClr val="tx1">
                  <a:lumMod val="85000"/>
                  <a:lumOff val="15000"/>
                </a:schemeClr>
              </a:solidFill>
            </a:endParaRPr>
          </a:p>
        </p:txBody>
      </p:sp>
      <p:pic>
        <p:nvPicPr>
          <p:cNvPr id="6" name="Picture 5">
            <a:extLst>
              <a:ext uri="{FF2B5EF4-FFF2-40B4-BE49-F238E27FC236}">
                <a16:creationId xmlns:a16="http://schemas.microsoft.com/office/drawing/2014/main" id="{910CAB36-4EB9-42EB-A518-B44F0917E93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93023" y="2881730"/>
            <a:ext cx="1651840" cy="1651840"/>
          </a:xfrm>
          <a:prstGeom prst="rect">
            <a:avLst/>
          </a:prstGeom>
        </p:spPr>
      </p:pic>
      <p:sp>
        <p:nvSpPr>
          <p:cNvPr id="7" name="Rectangle 6">
            <a:extLst>
              <a:ext uri="{FF2B5EF4-FFF2-40B4-BE49-F238E27FC236}">
                <a16:creationId xmlns:a16="http://schemas.microsoft.com/office/drawing/2014/main" id="{9F2D96EF-A8AD-4025-9550-91C05FE75156}"/>
              </a:ext>
            </a:extLst>
          </p:cNvPr>
          <p:cNvSpPr/>
          <p:nvPr/>
        </p:nvSpPr>
        <p:spPr>
          <a:xfrm>
            <a:off x="6268083" y="1805125"/>
            <a:ext cx="3616743" cy="3371850"/>
          </a:xfrm>
          <a:prstGeom prst="rect">
            <a:avLst/>
          </a:prstGeom>
          <a:solidFill>
            <a:schemeClr val="bg1"/>
          </a:solidFill>
          <a:ln>
            <a:noFill/>
          </a:ln>
          <a:effectLst/>
          <a:scene3d>
            <a:camera prst="orthographicFront">
              <a:rot lat="0" lon="0" rev="0"/>
            </a:camera>
            <a:lightRig rig="chilly" dir="t">
              <a:rot lat="0" lon="0" rev="18480000"/>
            </a:lightRig>
          </a:scene3d>
          <a:sp3d prstMaterial="clear">
            <a:bevelT h="63500"/>
          </a:sp3d>
        </p:spPr>
        <p:style>
          <a:lnRef idx="0">
            <a:scrgbClr r="0" g="0" b="0"/>
          </a:lnRef>
          <a:fillRef idx="0">
            <a:scrgbClr r="0" g="0" b="0"/>
          </a:fillRef>
          <a:effectRef idx="0">
            <a:scrgbClr r="0" g="0" b="0"/>
          </a:effectRef>
          <a:fontRef idx="minor">
            <a:schemeClr val="lt1"/>
          </a:fontRef>
        </p:style>
        <p:txBody>
          <a:bodyPr rtlCol="0" anchor="ctr"/>
          <a:lstStyle/>
          <a:p>
            <a:pPr algn="ctr"/>
            <a:endParaRPr lang="en-DE"/>
          </a:p>
        </p:txBody>
      </p:sp>
      <p:sp>
        <p:nvSpPr>
          <p:cNvPr id="29" name="TextBox 28">
            <a:extLst>
              <a:ext uri="{FF2B5EF4-FFF2-40B4-BE49-F238E27FC236}">
                <a16:creationId xmlns:a16="http://schemas.microsoft.com/office/drawing/2014/main" id="{DA1EB461-A24A-451A-ABFE-368FC84ED222}"/>
              </a:ext>
            </a:extLst>
          </p:cNvPr>
          <p:cNvSpPr txBox="1"/>
          <p:nvPr/>
        </p:nvSpPr>
        <p:spPr>
          <a:xfrm>
            <a:off x="2964825" y="4348025"/>
            <a:ext cx="2715687" cy="584775"/>
          </a:xfrm>
          <a:prstGeom prst="rect">
            <a:avLst/>
          </a:prstGeom>
          <a:noFill/>
        </p:spPr>
        <p:txBody>
          <a:bodyPr wrap="square">
            <a:spAutoFit/>
          </a:bodyPr>
          <a:lstStyle/>
          <a:p>
            <a:r>
              <a:rPr lang="de-DE" sz="1600" dirty="0">
                <a:solidFill>
                  <a:schemeClr val="tx1">
                    <a:lumMod val="85000"/>
                    <a:lumOff val="15000"/>
                  </a:schemeClr>
                </a:solidFill>
                <a:latin typeface="ui-monospace"/>
              </a:rPr>
              <a:t>Tap</a:t>
            </a:r>
            <a:r>
              <a:rPr lang="de-DE" sz="1600" b="0" i="0" dirty="0">
                <a:solidFill>
                  <a:schemeClr val="tx1">
                    <a:lumMod val="85000"/>
                    <a:lumOff val="15000"/>
                  </a:schemeClr>
                </a:solidFill>
                <a:effectLst/>
                <a:latin typeface="ui-monospace"/>
              </a:rPr>
              <a:t> to browse files, up to </a:t>
            </a:r>
            <a:br>
              <a:rPr lang="de-DE" sz="1600" b="0" i="0" dirty="0">
                <a:solidFill>
                  <a:schemeClr val="tx1">
                    <a:lumMod val="85000"/>
                    <a:lumOff val="15000"/>
                  </a:schemeClr>
                </a:solidFill>
                <a:effectLst/>
                <a:latin typeface="ui-monospace"/>
              </a:rPr>
            </a:br>
            <a:r>
              <a:rPr lang="de-DE" sz="1600" b="0" i="0" dirty="0">
                <a:solidFill>
                  <a:schemeClr val="tx1">
                    <a:lumMod val="85000"/>
                    <a:lumOff val="15000"/>
                  </a:schemeClr>
                </a:solidFill>
                <a:effectLst/>
                <a:latin typeface="ui-monospace"/>
              </a:rPr>
              <a:t>10 MB per file, up to 10 files</a:t>
            </a:r>
            <a:endParaRPr lang="en-DE" sz="1600" dirty="0">
              <a:solidFill>
                <a:schemeClr val="tx1">
                  <a:lumMod val="85000"/>
                  <a:lumOff val="15000"/>
                </a:schemeClr>
              </a:solidFill>
            </a:endParaRPr>
          </a:p>
        </p:txBody>
      </p:sp>
      <p:pic>
        <p:nvPicPr>
          <p:cNvPr id="10" name="Picture 9">
            <a:extLst>
              <a:ext uri="{FF2B5EF4-FFF2-40B4-BE49-F238E27FC236}">
                <a16:creationId xmlns:a16="http://schemas.microsoft.com/office/drawing/2014/main" id="{CCA83009-7454-44E2-B093-1A0FA58CAF5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55238" y="2079267"/>
            <a:ext cx="522717" cy="522717"/>
          </a:xfrm>
          <a:prstGeom prst="rect">
            <a:avLst/>
          </a:prstGeom>
        </p:spPr>
      </p:pic>
      <p:pic>
        <p:nvPicPr>
          <p:cNvPr id="33" name="Picture 32">
            <a:extLst>
              <a:ext uri="{FF2B5EF4-FFF2-40B4-BE49-F238E27FC236}">
                <a16:creationId xmlns:a16="http://schemas.microsoft.com/office/drawing/2014/main" id="{BB8CE85C-6B4A-4A92-AD77-7B84F3452DA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52115" y="2654479"/>
            <a:ext cx="522717" cy="522717"/>
          </a:xfrm>
          <a:prstGeom prst="rect">
            <a:avLst/>
          </a:prstGeom>
        </p:spPr>
      </p:pic>
      <p:sp>
        <p:nvSpPr>
          <p:cNvPr id="43" name="TextBox 42">
            <a:extLst>
              <a:ext uri="{FF2B5EF4-FFF2-40B4-BE49-F238E27FC236}">
                <a16:creationId xmlns:a16="http://schemas.microsoft.com/office/drawing/2014/main" id="{5CE4F912-06E3-4672-986D-D7FFC82CB214}"/>
              </a:ext>
            </a:extLst>
          </p:cNvPr>
          <p:cNvSpPr txBox="1"/>
          <p:nvPr/>
        </p:nvSpPr>
        <p:spPr>
          <a:xfrm>
            <a:off x="6783922" y="2791238"/>
            <a:ext cx="1302803" cy="307777"/>
          </a:xfrm>
          <a:prstGeom prst="rect">
            <a:avLst/>
          </a:prstGeom>
          <a:noFill/>
        </p:spPr>
        <p:txBody>
          <a:bodyPr wrap="square">
            <a:spAutoFit/>
          </a:bodyPr>
          <a:lstStyle/>
          <a:p>
            <a:r>
              <a:rPr lang="de-DE" sz="1400" b="0" i="0" dirty="0">
                <a:solidFill>
                  <a:schemeClr val="tx1">
                    <a:lumMod val="85000"/>
                    <a:lumOff val="15000"/>
                  </a:schemeClr>
                </a:solidFill>
                <a:effectLst/>
                <a:latin typeface="ui-monospace"/>
              </a:rPr>
              <a:t>Certificat...pdf</a:t>
            </a:r>
            <a:endParaRPr lang="en-DE" sz="1400" dirty="0"/>
          </a:p>
        </p:txBody>
      </p:sp>
      <p:sp>
        <p:nvSpPr>
          <p:cNvPr id="48" name="TextBox 47">
            <a:extLst>
              <a:ext uri="{FF2B5EF4-FFF2-40B4-BE49-F238E27FC236}">
                <a16:creationId xmlns:a16="http://schemas.microsoft.com/office/drawing/2014/main" id="{51409EB2-1904-4136-BE4E-B4D8C03F856B}"/>
              </a:ext>
            </a:extLst>
          </p:cNvPr>
          <p:cNvSpPr txBox="1"/>
          <p:nvPr/>
        </p:nvSpPr>
        <p:spPr>
          <a:xfrm>
            <a:off x="6769299" y="2179863"/>
            <a:ext cx="1302803" cy="307777"/>
          </a:xfrm>
          <a:prstGeom prst="rect">
            <a:avLst/>
          </a:prstGeom>
          <a:noFill/>
        </p:spPr>
        <p:txBody>
          <a:bodyPr wrap="square">
            <a:spAutoFit/>
          </a:bodyPr>
          <a:lstStyle/>
          <a:p>
            <a:r>
              <a:rPr lang="de-DE" sz="1400" b="0" i="0" dirty="0">
                <a:solidFill>
                  <a:schemeClr val="tx1">
                    <a:lumMod val="85000"/>
                    <a:lumOff val="15000"/>
                  </a:schemeClr>
                </a:solidFill>
                <a:effectLst/>
                <a:latin typeface="ui-monospace"/>
              </a:rPr>
              <a:t>Certificat...pdf</a:t>
            </a:r>
            <a:endParaRPr lang="en-DE" sz="1400" dirty="0"/>
          </a:p>
        </p:txBody>
      </p:sp>
      <p:sp>
        <p:nvSpPr>
          <p:cNvPr id="24" name="Rectangle 23">
            <a:extLst>
              <a:ext uri="{FF2B5EF4-FFF2-40B4-BE49-F238E27FC236}">
                <a16:creationId xmlns:a16="http://schemas.microsoft.com/office/drawing/2014/main" id="{88CBF82B-4448-481F-9FA2-1178E8335761}"/>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Therapists</a:t>
            </a:r>
            <a:endParaRPr lang="en-DE" dirty="0">
              <a:solidFill>
                <a:schemeClr val="bg2">
                  <a:lumMod val="50000"/>
                </a:schemeClr>
              </a:solidFill>
            </a:endParaRPr>
          </a:p>
        </p:txBody>
      </p:sp>
      <p:sp>
        <p:nvSpPr>
          <p:cNvPr id="26" name="Rectangle 25">
            <a:extLst>
              <a:ext uri="{FF2B5EF4-FFF2-40B4-BE49-F238E27FC236}">
                <a16:creationId xmlns:a16="http://schemas.microsoft.com/office/drawing/2014/main" id="{892D7B98-8F87-4B94-B4EB-523C52601B6B}"/>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27" name="Rectangle 26">
            <a:extLst>
              <a:ext uri="{FF2B5EF4-FFF2-40B4-BE49-F238E27FC236}">
                <a16:creationId xmlns:a16="http://schemas.microsoft.com/office/drawing/2014/main" id="{364BA1CA-C75A-48E9-B8F6-F9BDD28FA221}"/>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28" name="Rectangle 27">
            <a:extLst>
              <a:ext uri="{FF2B5EF4-FFF2-40B4-BE49-F238E27FC236}">
                <a16:creationId xmlns:a16="http://schemas.microsoft.com/office/drawing/2014/main" id="{88260B9B-892F-4DA2-8E06-61D70765F00E}"/>
              </a:ext>
            </a:extLst>
          </p:cNvPr>
          <p:cNvSpPr/>
          <p:nvPr/>
        </p:nvSpPr>
        <p:spPr>
          <a:xfrm>
            <a:off x="10970637" y="0"/>
            <a:ext cx="894791"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in</a:t>
            </a:r>
            <a:endParaRPr lang="en-DE" dirty="0">
              <a:solidFill>
                <a:schemeClr val="bg2">
                  <a:lumMod val="50000"/>
                </a:schemeClr>
              </a:solidFill>
            </a:endParaRPr>
          </a:p>
        </p:txBody>
      </p:sp>
      <p:sp>
        <p:nvSpPr>
          <p:cNvPr id="22" name="Rectangle: Rounded Corners 21">
            <a:extLst>
              <a:ext uri="{FF2B5EF4-FFF2-40B4-BE49-F238E27FC236}">
                <a16:creationId xmlns:a16="http://schemas.microsoft.com/office/drawing/2014/main" id="{2A79106D-1C47-441B-95F1-1E5A66C88757}"/>
              </a:ext>
            </a:extLst>
          </p:cNvPr>
          <p:cNvSpPr/>
          <p:nvPr/>
        </p:nvSpPr>
        <p:spPr>
          <a:xfrm>
            <a:off x="6465373" y="5526524"/>
            <a:ext cx="3213457" cy="559837"/>
          </a:xfrm>
          <a:prstGeom prst="roundRect">
            <a:avLst/>
          </a:prstGeom>
          <a:gradFill flip="none" rotWithShape="1">
            <a:gsLst>
              <a:gs pos="30000">
                <a:srgbClr val="F000A0">
                  <a:tint val="66000"/>
                  <a:satMod val="160000"/>
                </a:srgbClr>
              </a:gs>
              <a:gs pos="74000">
                <a:srgbClr val="F000A0">
                  <a:tint val="44500"/>
                  <a:satMod val="160000"/>
                </a:srgbClr>
              </a:gs>
              <a:gs pos="100000">
                <a:srgbClr val="F000A0">
                  <a:tint val="23500"/>
                  <a:satMod val="160000"/>
                </a:srgbClr>
              </a:gs>
            </a:gsLst>
            <a:lin ang="16200000" scaled="1"/>
            <a:tileRect/>
          </a:gradFill>
          <a:ln w="9525" cap="flat" cmpd="sng" algn="ctr">
            <a:noFill/>
            <a:prstDash val="solid"/>
            <a:round/>
            <a:headEnd type="none" w="med" len="med"/>
            <a:tailEnd type="none" w="med" len="med"/>
          </a:ln>
          <a:effectLst>
            <a:glow>
              <a:srgbClr val="D6BE8E">
                <a:alpha val="40000"/>
              </a:srgbClr>
            </a:glow>
            <a:outerShdw blurRad="50800" dist="38100" dir="2700000" algn="tl" rotWithShape="0">
              <a:prstClr val="black">
                <a:alpha val="40000"/>
              </a:prstClr>
            </a:outerShdw>
            <a:reflection stA="0" endPos="65000" dist="50800" dir="5400000" sy="-100000" algn="bl" rotWithShape="0"/>
            <a:softEdge rad="1270000"/>
          </a:effectLst>
          <a:scene3d>
            <a:camera prst="orthographicFront">
              <a:rot lat="0" lon="0" rev="0"/>
            </a:camera>
            <a:lightRig rig="glow" dir="t">
              <a:rot lat="0" lon="0" rev="4800000"/>
            </a:lightRig>
          </a:scene3d>
          <a:sp3d prstMaterial="matte">
            <a:bevelT w="127000" h="63500" prst="coolSlant"/>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2400" b="1" dirty="0">
                <a:solidFill>
                  <a:schemeClr val="bg1"/>
                </a:solidFill>
              </a:rPr>
              <a:t>Next</a:t>
            </a:r>
            <a:endParaRPr lang="en-DE" sz="2400" b="1" dirty="0">
              <a:solidFill>
                <a:schemeClr val="bg1"/>
              </a:solidFill>
            </a:endParaRPr>
          </a:p>
        </p:txBody>
      </p:sp>
      <p:sp>
        <p:nvSpPr>
          <p:cNvPr id="31" name="Rectangle: Rounded Corners 30">
            <a:extLst>
              <a:ext uri="{FF2B5EF4-FFF2-40B4-BE49-F238E27FC236}">
                <a16:creationId xmlns:a16="http://schemas.microsoft.com/office/drawing/2014/main" id="{D017536D-679B-4495-A8D4-40A994BB60FC}"/>
              </a:ext>
            </a:extLst>
          </p:cNvPr>
          <p:cNvSpPr/>
          <p:nvPr/>
        </p:nvSpPr>
        <p:spPr>
          <a:xfrm>
            <a:off x="2612214" y="5526524"/>
            <a:ext cx="3213457" cy="559837"/>
          </a:xfrm>
          <a:prstGeom prst="roundRect">
            <a:avLst/>
          </a:prstGeom>
          <a:gradFill flip="none" rotWithShape="1">
            <a:gsLst>
              <a:gs pos="30000">
                <a:srgbClr val="F000A0">
                  <a:tint val="66000"/>
                  <a:satMod val="160000"/>
                </a:srgbClr>
              </a:gs>
              <a:gs pos="74000">
                <a:srgbClr val="F000A0">
                  <a:tint val="44500"/>
                  <a:satMod val="160000"/>
                </a:srgbClr>
              </a:gs>
              <a:gs pos="100000">
                <a:srgbClr val="F000A0">
                  <a:tint val="23500"/>
                  <a:satMod val="160000"/>
                </a:srgbClr>
              </a:gs>
            </a:gsLst>
            <a:lin ang="16200000" scaled="1"/>
            <a:tileRect/>
          </a:gradFill>
          <a:ln w="9525" cap="flat" cmpd="sng" algn="ctr">
            <a:noFill/>
            <a:prstDash val="solid"/>
            <a:round/>
            <a:headEnd type="none" w="med" len="med"/>
            <a:tailEnd type="none" w="med" len="med"/>
          </a:ln>
          <a:effectLst>
            <a:glow>
              <a:srgbClr val="D6BE8E">
                <a:alpha val="40000"/>
              </a:srgbClr>
            </a:glow>
            <a:outerShdw blurRad="50800" dist="38100" dir="2700000" algn="tl" rotWithShape="0">
              <a:prstClr val="black">
                <a:alpha val="40000"/>
              </a:prstClr>
            </a:outerShdw>
            <a:reflection stA="0" endPos="65000" dist="50800" dir="5400000" sy="-100000" algn="bl" rotWithShape="0"/>
            <a:softEdge rad="1270000"/>
          </a:effectLst>
          <a:scene3d>
            <a:camera prst="orthographicFront">
              <a:rot lat="0" lon="0" rev="0"/>
            </a:camera>
            <a:lightRig rig="glow" dir="t">
              <a:rot lat="0" lon="0" rev="4800000"/>
            </a:lightRig>
          </a:scene3d>
          <a:sp3d prstMaterial="matte">
            <a:bevelT w="127000" h="63500" prst="coolSlant"/>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2400" b="1" dirty="0">
                <a:solidFill>
                  <a:schemeClr val="bg1"/>
                </a:solidFill>
              </a:rPr>
              <a:t>Browse files</a:t>
            </a:r>
            <a:endParaRPr lang="en-DE" sz="2400" b="1" dirty="0">
              <a:solidFill>
                <a:schemeClr val="bg1"/>
              </a:solidFill>
            </a:endParaRPr>
          </a:p>
        </p:txBody>
      </p:sp>
      <p:sp>
        <p:nvSpPr>
          <p:cNvPr id="30" name="Rectangle 29">
            <a:extLst>
              <a:ext uri="{FF2B5EF4-FFF2-40B4-BE49-F238E27FC236}">
                <a16:creationId xmlns:a16="http://schemas.microsoft.com/office/drawing/2014/main" id="{B0412FE7-CDA6-4233-9FBB-9ECC0B3B844C}"/>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Tree>
    <p:extLst>
      <p:ext uri="{BB962C8B-B14F-4D97-AF65-F5344CB8AC3E}">
        <p14:creationId xmlns:p14="http://schemas.microsoft.com/office/powerpoint/2010/main" val="237860222"/>
      </p:ext>
    </p:extLst>
  </p:cSld>
  <p:clrMapOvr>
    <a:masterClrMapping/>
  </p:clrMapOvr>
  <mc:AlternateContent xmlns:mc="http://schemas.openxmlformats.org/markup-compatibility/2006" xmlns:p159="http://schemas.microsoft.com/office/powerpoint/2015/09/main">
    <mc:Choice Requires="p159">
      <p:transition spd="slow" advClick="0" advTm="0">
        <p159:morph option="byObject"/>
      </p:transition>
    </mc:Choice>
    <mc:Fallback xmlns="">
      <p:transition spd="slow" advClick="0" advTm="0">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C1FB7BD7-D226-4D05-AF2F-CE8DB7796058}"/>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a14:imgEffect>
                    <a14:imgEffect>
                      <a14:colorTemperature colorTemp="7200"/>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4" name="Rectangle 3">
            <a:extLst>
              <a:ext uri="{FF2B5EF4-FFF2-40B4-BE49-F238E27FC236}">
                <a16:creationId xmlns:a16="http://schemas.microsoft.com/office/drawing/2014/main" id="{649BC03F-C5F7-4894-AE30-4A04C957ED66}"/>
              </a:ext>
            </a:extLst>
          </p:cNvPr>
          <p:cNvSpPr/>
          <p:nvPr/>
        </p:nvSpPr>
        <p:spPr>
          <a:xfrm>
            <a:off x="0" y="0"/>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Join us</a:t>
            </a:r>
            <a:endParaRPr lang="en-DE" u="sng" dirty="0">
              <a:solidFill>
                <a:srgbClr val="FF75FF"/>
              </a:solidFill>
            </a:endParaRPr>
          </a:p>
        </p:txBody>
      </p:sp>
      <p:sp>
        <p:nvSpPr>
          <p:cNvPr id="21" name="Rectangle: Rounded Corners 20">
            <a:extLst>
              <a:ext uri="{FF2B5EF4-FFF2-40B4-BE49-F238E27FC236}">
                <a16:creationId xmlns:a16="http://schemas.microsoft.com/office/drawing/2014/main" id="{CA100182-FF91-44ED-9E5D-AB42654E1204}"/>
              </a:ext>
            </a:extLst>
          </p:cNvPr>
          <p:cNvSpPr/>
          <p:nvPr/>
        </p:nvSpPr>
        <p:spPr>
          <a:xfrm>
            <a:off x="2307173" y="1805125"/>
            <a:ext cx="3616746" cy="3371850"/>
          </a:xfrm>
          <a:prstGeom prst="roundRect">
            <a:avLst/>
          </a:prstGeom>
          <a:solidFill>
            <a:schemeClr val="bg1">
              <a:lumMod val="95000"/>
            </a:schemeClr>
          </a:solidFill>
          <a:ln>
            <a:noFill/>
          </a:ln>
          <a:effectLst/>
          <a:scene3d>
            <a:camera prst="orthographicFront">
              <a:rot lat="0" lon="0" rev="0"/>
            </a:camera>
            <a:lightRig rig="chilly" dir="t">
              <a:rot lat="0" lon="0" rev="18480000"/>
            </a:lightRig>
          </a:scene3d>
          <a:sp3d prstMaterial="clear">
            <a:bevelT h="63500"/>
          </a:sp3d>
        </p:spPr>
        <p:style>
          <a:lnRef idx="0">
            <a:schemeClr val="accent3"/>
          </a:lnRef>
          <a:fillRef idx="3">
            <a:schemeClr val="accent3"/>
          </a:fillRef>
          <a:effectRef idx="3">
            <a:schemeClr val="accent3"/>
          </a:effectRef>
          <a:fontRef idx="minor">
            <a:schemeClr val="lt1"/>
          </a:fontRef>
        </p:style>
        <p:txBody>
          <a:bodyPr rtlCol="0" anchor="ctr"/>
          <a:lstStyle/>
          <a:p>
            <a:pPr algn="ctr"/>
            <a:endParaRPr lang="en-DE" dirty="0">
              <a:solidFill>
                <a:schemeClr val="tx1">
                  <a:lumMod val="85000"/>
                  <a:lumOff val="15000"/>
                </a:schemeClr>
              </a:solidFill>
            </a:endParaRPr>
          </a:p>
        </p:txBody>
      </p:sp>
      <p:sp>
        <p:nvSpPr>
          <p:cNvPr id="23" name="TextBox 22">
            <a:extLst>
              <a:ext uri="{FF2B5EF4-FFF2-40B4-BE49-F238E27FC236}">
                <a16:creationId xmlns:a16="http://schemas.microsoft.com/office/drawing/2014/main" id="{0A7B455D-6795-4457-BE29-4BBC3D0968FC}"/>
              </a:ext>
            </a:extLst>
          </p:cNvPr>
          <p:cNvSpPr txBox="1"/>
          <p:nvPr/>
        </p:nvSpPr>
        <p:spPr>
          <a:xfrm>
            <a:off x="2964825" y="2124670"/>
            <a:ext cx="2527286" cy="830997"/>
          </a:xfrm>
          <a:prstGeom prst="rect">
            <a:avLst/>
          </a:prstGeom>
          <a:noFill/>
        </p:spPr>
        <p:txBody>
          <a:bodyPr wrap="square">
            <a:spAutoFit/>
          </a:bodyPr>
          <a:lstStyle/>
          <a:p>
            <a:r>
              <a:rPr lang="de-DE" sz="1600" b="0" i="0" dirty="0">
                <a:solidFill>
                  <a:schemeClr val="tx1">
                    <a:lumMod val="85000"/>
                    <a:lumOff val="15000"/>
                  </a:schemeClr>
                </a:solidFill>
                <a:effectLst/>
                <a:latin typeface="ui-monospace"/>
              </a:rPr>
              <a:t>Drag and drop both sides of your ID together with all relevant certifications</a:t>
            </a:r>
            <a:endParaRPr lang="en-DE" sz="1600" dirty="0">
              <a:solidFill>
                <a:schemeClr val="tx1">
                  <a:lumMod val="85000"/>
                  <a:lumOff val="15000"/>
                </a:schemeClr>
              </a:solidFill>
            </a:endParaRPr>
          </a:p>
        </p:txBody>
      </p:sp>
      <p:pic>
        <p:nvPicPr>
          <p:cNvPr id="6" name="Picture 5">
            <a:extLst>
              <a:ext uri="{FF2B5EF4-FFF2-40B4-BE49-F238E27FC236}">
                <a16:creationId xmlns:a16="http://schemas.microsoft.com/office/drawing/2014/main" id="{910CAB36-4EB9-42EB-A518-B44F0917E93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93023" y="2881730"/>
            <a:ext cx="1651840" cy="1651840"/>
          </a:xfrm>
          <a:prstGeom prst="rect">
            <a:avLst/>
          </a:prstGeom>
        </p:spPr>
      </p:pic>
      <p:sp>
        <p:nvSpPr>
          <p:cNvPr id="7" name="Rectangle 6">
            <a:extLst>
              <a:ext uri="{FF2B5EF4-FFF2-40B4-BE49-F238E27FC236}">
                <a16:creationId xmlns:a16="http://schemas.microsoft.com/office/drawing/2014/main" id="{9F2D96EF-A8AD-4025-9550-91C05FE75156}"/>
              </a:ext>
            </a:extLst>
          </p:cNvPr>
          <p:cNvSpPr/>
          <p:nvPr/>
        </p:nvSpPr>
        <p:spPr>
          <a:xfrm>
            <a:off x="6268083" y="1805125"/>
            <a:ext cx="3616743" cy="3371850"/>
          </a:xfrm>
          <a:prstGeom prst="rect">
            <a:avLst/>
          </a:prstGeom>
          <a:solidFill>
            <a:schemeClr val="bg1"/>
          </a:solidFill>
          <a:ln>
            <a:noFill/>
          </a:ln>
          <a:effectLst/>
          <a:scene3d>
            <a:camera prst="orthographicFront">
              <a:rot lat="0" lon="0" rev="0"/>
            </a:camera>
            <a:lightRig rig="chilly" dir="t">
              <a:rot lat="0" lon="0" rev="18480000"/>
            </a:lightRig>
          </a:scene3d>
          <a:sp3d prstMaterial="clear">
            <a:bevelT h="63500"/>
          </a:sp3d>
        </p:spPr>
        <p:style>
          <a:lnRef idx="0">
            <a:scrgbClr r="0" g="0" b="0"/>
          </a:lnRef>
          <a:fillRef idx="0">
            <a:scrgbClr r="0" g="0" b="0"/>
          </a:fillRef>
          <a:effectRef idx="0">
            <a:scrgbClr r="0" g="0" b="0"/>
          </a:effectRef>
          <a:fontRef idx="minor">
            <a:schemeClr val="lt1"/>
          </a:fontRef>
        </p:style>
        <p:txBody>
          <a:bodyPr rtlCol="0" anchor="ctr"/>
          <a:lstStyle/>
          <a:p>
            <a:pPr algn="ctr"/>
            <a:endParaRPr lang="en-DE"/>
          </a:p>
        </p:txBody>
      </p:sp>
      <p:sp>
        <p:nvSpPr>
          <p:cNvPr id="29" name="TextBox 28">
            <a:extLst>
              <a:ext uri="{FF2B5EF4-FFF2-40B4-BE49-F238E27FC236}">
                <a16:creationId xmlns:a16="http://schemas.microsoft.com/office/drawing/2014/main" id="{DA1EB461-A24A-451A-ABFE-368FC84ED222}"/>
              </a:ext>
            </a:extLst>
          </p:cNvPr>
          <p:cNvSpPr txBox="1"/>
          <p:nvPr/>
        </p:nvSpPr>
        <p:spPr>
          <a:xfrm>
            <a:off x="2964825" y="4348025"/>
            <a:ext cx="2715687" cy="584775"/>
          </a:xfrm>
          <a:prstGeom prst="rect">
            <a:avLst/>
          </a:prstGeom>
          <a:noFill/>
        </p:spPr>
        <p:txBody>
          <a:bodyPr wrap="square">
            <a:spAutoFit/>
          </a:bodyPr>
          <a:lstStyle/>
          <a:p>
            <a:r>
              <a:rPr lang="de-DE" sz="1600" dirty="0">
                <a:solidFill>
                  <a:schemeClr val="tx1">
                    <a:lumMod val="85000"/>
                    <a:lumOff val="15000"/>
                  </a:schemeClr>
                </a:solidFill>
                <a:latin typeface="ui-monospace"/>
              </a:rPr>
              <a:t>Tap</a:t>
            </a:r>
            <a:r>
              <a:rPr lang="de-DE" sz="1600" b="0" i="0" dirty="0">
                <a:solidFill>
                  <a:schemeClr val="tx1">
                    <a:lumMod val="85000"/>
                    <a:lumOff val="15000"/>
                  </a:schemeClr>
                </a:solidFill>
                <a:effectLst/>
                <a:latin typeface="ui-monospace"/>
              </a:rPr>
              <a:t> to browse files, up to </a:t>
            </a:r>
            <a:br>
              <a:rPr lang="de-DE" sz="1600" b="0" i="0" dirty="0">
                <a:solidFill>
                  <a:schemeClr val="tx1">
                    <a:lumMod val="85000"/>
                    <a:lumOff val="15000"/>
                  </a:schemeClr>
                </a:solidFill>
                <a:effectLst/>
                <a:latin typeface="ui-monospace"/>
              </a:rPr>
            </a:br>
            <a:r>
              <a:rPr lang="de-DE" sz="1600" b="0" i="0" dirty="0">
                <a:solidFill>
                  <a:schemeClr val="tx1">
                    <a:lumMod val="85000"/>
                    <a:lumOff val="15000"/>
                  </a:schemeClr>
                </a:solidFill>
                <a:effectLst/>
                <a:latin typeface="ui-monospace"/>
              </a:rPr>
              <a:t>10 MB per file, up to 10 files</a:t>
            </a:r>
            <a:endParaRPr lang="en-DE" sz="1600" dirty="0">
              <a:solidFill>
                <a:schemeClr val="tx1">
                  <a:lumMod val="85000"/>
                  <a:lumOff val="15000"/>
                </a:schemeClr>
              </a:solidFill>
            </a:endParaRPr>
          </a:p>
        </p:txBody>
      </p:sp>
      <p:pic>
        <p:nvPicPr>
          <p:cNvPr id="10" name="Picture 9">
            <a:extLst>
              <a:ext uri="{FF2B5EF4-FFF2-40B4-BE49-F238E27FC236}">
                <a16:creationId xmlns:a16="http://schemas.microsoft.com/office/drawing/2014/main" id="{CCA83009-7454-44E2-B093-1A0FA58CAF5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55238" y="2079267"/>
            <a:ext cx="522717" cy="522717"/>
          </a:xfrm>
          <a:prstGeom prst="rect">
            <a:avLst/>
          </a:prstGeom>
        </p:spPr>
      </p:pic>
      <p:pic>
        <p:nvPicPr>
          <p:cNvPr id="33" name="Picture 32">
            <a:extLst>
              <a:ext uri="{FF2B5EF4-FFF2-40B4-BE49-F238E27FC236}">
                <a16:creationId xmlns:a16="http://schemas.microsoft.com/office/drawing/2014/main" id="{BB8CE85C-6B4A-4A92-AD77-7B84F3452DA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52115" y="2654479"/>
            <a:ext cx="522717" cy="522717"/>
          </a:xfrm>
          <a:prstGeom prst="rect">
            <a:avLst/>
          </a:prstGeom>
        </p:spPr>
      </p:pic>
      <p:pic>
        <p:nvPicPr>
          <p:cNvPr id="34" name="Picture 33">
            <a:extLst>
              <a:ext uri="{FF2B5EF4-FFF2-40B4-BE49-F238E27FC236}">
                <a16:creationId xmlns:a16="http://schemas.microsoft.com/office/drawing/2014/main" id="{89D554C6-10F5-4BB4-BA54-EE18CF94139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67715" y="3229691"/>
            <a:ext cx="522717" cy="522717"/>
          </a:xfrm>
          <a:prstGeom prst="rect">
            <a:avLst/>
          </a:prstGeom>
        </p:spPr>
      </p:pic>
      <p:sp>
        <p:nvSpPr>
          <p:cNvPr id="42" name="TextBox 41">
            <a:extLst>
              <a:ext uri="{FF2B5EF4-FFF2-40B4-BE49-F238E27FC236}">
                <a16:creationId xmlns:a16="http://schemas.microsoft.com/office/drawing/2014/main" id="{EA288C1F-4ED7-4C50-8B3B-04EC5E1AA865}"/>
              </a:ext>
            </a:extLst>
          </p:cNvPr>
          <p:cNvSpPr txBox="1"/>
          <p:nvPr/>
        </p:nvSpPr>
        <p:spPr>
          <a:xfrm>
            <a:off x="6784886" y="3365543"/>
            <a:ext cx="1302803" cy="307777"/>
          </a:xfrm>
          <a:prstGeom prst="rect">
            <a:avLst/>
          </a:prstGeom>
          <a:noFill/>
        </p:spPr>
        <p:txBody>
          <a:bodyPr wrap="square">
            <a:spAutoFit/>
          </a:bodyPr>
          <a:lstStyle/>
          <a:p>
            <a:r>
              <a:rPr lang="de-DE" sz="1400" b="0" i="0" dirty="0">
                <a:solidFill>
                  <a:schemeClr val="tx1">
                    <a:lumMod val="85000"/>
                    <a:lumOff val="15000"/>
                  </a:schemeClr>
                </a:solidFill>
                <a:effectLst/>
                <a:latin typeface="ui-monospace"/>
              </a:rPr>
              <a:t>Bachelor...pdf</a:t>
            </a:r>
            <a:endParaRPr lang="en-DE" sz="1400" dirty="0"/>
          </a:p>
        </p:txBody>
      </p:sp>
      <p:sp>
        <p:nvSpPr>
          <p:cNvPr id="43" name="TextBox 42">
            <a:extLst>
              <a:ext uri="{FF2B5EF4-FFF2-40B4-BE49-F238E27FC236}">
                <a16:creationId xmlns:a16="http://schemas.microsoft.com/office/drawing/2014/main" id="{5CE4F912-06E3-4672-986D-D7FFC82CB214}"/>
              </a:ext>
            </a:extLst>
          </p:cNvPr>
          <p:cNvSpPr txBox="1"/>
          <p:nvPr/>
        </p:nvSpPr>
        <p:spPr>
          <a:xfrm>
            <a:off x="6783922" y="2791238"/>
            <a:ext cx="1302803" cy="307777"/>
          </a:xfrm>
          <a:prstGeom prst="rect">
            <a:avLst/>
          </a:prstGeom>
          <a:noFill/>
        </p:spPr>
        <p:txBody>
          <a:bodyPr wrap="square">
            <a:spAutoFit/>
          </a:bodyPr>
          <a:lstStyle/>
          <a:p>
            <a:r>
              <a:rPr lang="de-DE" sz="1400" b="0" i="0" dirty="0">
                <a:solidFill>
                  <a:schemeClr val="tx1">
                    <a:lumMod val="85000"/>
                    <a:lumOff val="15000"/>
                  </a:schemeClr>
                </a:solidFill>
                <a:effectLst/>
                <a:latin typeface="ui-monospace"/>
              </a:rPr>
              <a:t>Certificat...pdf</a:t>
            </a:r>
            <a:endParaRPr lang="en-DE" sz="1400" dirty="0"/>
          </a:p>
        </p:txBody>
      </p:sp>
      <p:sp>
        <p:nvSpPr>
          <p:cNvPr id="48" name="TextBox 47">
            <a:extLst>
              <a:ext uri="{FF2B5EF4-FFF2-40B4-BE49-F238E27FC236}">
                <a16:creationId xmlns:a16="http://schemas.microsoft.com/office/drawing/2014/main" id="{51409EB2-1904-4136-BE4E-B4D8C03F856B}"/>
              </a:ext>
            </a:extLst>
          </p:cNvPr>
          <p:cNvSpPr txBox="1"/>
          <p:nvPr/>
        </p:nvSpPr>
        <p:spPr>
          <a:xfrm>
            <a:off x="6769299" y="2179863"/>
            <a:ext cx="1302803" cy="307777"/>
          </a:xfrm>
          <a:prstGeom prst="rect">
            <a:avLst/>
          </a:prstGeom>
          <a:noFill/>
        </p:spPr>
        <p:txBody>
          <a:bodyPr wrap="square">
            <a:spAutoFit/>
          </a:bodyPr>
          <a:lstStyle/>
          <a:p>
            <a:r>
              <a:rPr lang="de-DE" sz="1400" b="0" i="0" dirty="0">
                <a:solidFill>
                  <a:schemeClr val="tx1">
                    <a:lumMod val="85000"/>
                    <a:lumOff val="15000"/>
                  </a:schemeClr>
                </a:solidFill>
                <a:effectLst/>
                <a:latin typeface="ui-monospace"/>
              </a:rPr>
              <a:t>Certificat...pdf</a:t>
            </a:r>
            <a:endParaRPr lang="en-DE" sz="1400" dirty="0"/>
          </a:p>
        </p:txBody>
      </p:sp>
      <p:sp>
        <p:nvSpPr>
          <p:cNvPr id="24" name="Rectangle 23">
            <a:extLst>
              <a:ext uri="{FF2B5EF4-FFF2-40B4-BE49-F238E27FC236}">
                <a16:creationId xmlns:a16="http://schemas.microsoft.com/office/drawing/2014/main" id="{A007AF27-B626-47D0-9051-991F7FDA6BCC}"/>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Therapists</a:t>
            </a:r>
            <a:endParaRPr lang="en-DE" dirty="0">
              <a:solidFill>
                <a:schemeClr val="bg2">
                  <a:lumMod val="50000"/>
                </a:schemeClr>
              </a:solidFill>
            </a:endParaRPr>
          </a:p>
        </p:txBody>
      </p:sp>
      <p:sp>
        <p:nvSpPr>
          <p:cNvPr id="26" name="Rectangle 25">
            <a:extLst>
              <a:ext uri="{FF2B5EF4-FFF2-40B4-BE49-F238E27FC236}">
                <a16:creationId xmlns:a16="http://schemas.microsoft.com/office/drawing/2014/main" id="{9651A720-5C8C-450D-90EE-B01B3B26D3F3}"/>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27" name="Rectangle 26">
            <a:extLst>
              <a:ext uri="{FF2B5EF4-FFF2-40B4-BE49-F238E27FC236}">
                <a16:creationId xmlns:a16="http://schemas.microsoft.com/office/drawing/2014/main" id="{9BEAE88A-3E63-4C8F-A798-57E4079D13B8}"/>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28" name="Rectangle 27">
            <a:extLst>
              <a:ext uri="{FF2B5EF4-FFF2-40B4-BE49-F238E27FC236}">
                <a16:creationId xmlns:a16="http://schemas.microsoft.com/office/drawing/2014/main" id="{228465DB-DD51-4FBE-86C2-B63E5AF34390}"/>
              </a:ext>
            </a:extLst>
          </p:cNvPr>
          <p:cNvSpPr/>
          <p:nvPr/>
        </p:nvSpPr>
        <p:spPr>
          <a:xfrm>
            <a:off x="10970637" y="0"/>
            <a:ext cx="894791"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in</a:t>
            </a:r>
            <a:endParaRPr lang="en-DE" dirty="0">
              <a:solidFill>
                <a:schemeClr val="bg2">
                  <a:lumMod val="50000"/>
                </a:schemeClr>
              </a:solidFill>
            </a:endParaRPr>
          </a:p>
        </p:txBody>
      </p:sp>
      <p:sp>
        <p:nvSpPr>
          <p:cNvPr id="31" name="Rectangle: Rounded Corners 30">
            <a:extLst>
              <a:ext uri="{FF2B5EF4-FFF2-40B4-BE49-F238E27FC236}">
                <a16:creationId xmlns:a16="http://schemas.microsoft.com/office/drawing/2014/main" id="{71CEF171-0539-4FB6-8156-5AB61E69B793}"/>
              </a:ext>
            </a:extLst>
          </p:cNvPr>
          <p:cNvSpPr/>
          <p:nvPr/>
        </p:nvSpPr>
        <p:spPr>
          <a:xfrm>
            <a:off x="6465373" y="5526524"/>
            <a:ext cx="3213457" cy="559837"/>
          </a:xfrm>
          <a:prstGeom prst="roundRect">
            <a:avLst/>
          </a:prstGeom>
          <a:gradFill flip="none" rotWithShape="1">
            <a:gsLst>
              <a:gs pos="30000">
                <a:srgbClr val="F000A0">
                  <a:tint val="66000"/>
                  <a:satMod val="160000"/>
                </a:srgbClr>
              </a:gs>
              <a:gs pos="74000">
                <a:srgbClr val="F000A0">
                  <a:tint val="44500"/>
                  <a:satMod val="160000"/>
                </a:srgbClr>
              </a:gs>
              <a:gs pos="100000">
                <a:srgbClr val="F000A0">
                  <a:tint val="23500"/>
                  <a:satMod val="160000"/>
                </a:srgbClr>
              </a:gs>
            </a:gsLst>
            <a:lin ang="16200000" scaled="1"/>
            <a:tileRect/>
          </a:gradFill>
          <a:ln w="9525" cap="flat" cmpd="sng" algn="ctr">
            <a:noFill/>
            <a:prstDash val="solid"/>
            <a:round/>
            <a:headEnd type="none" w="med" len="med"/>
            <a:tailEnd type="none" w="med" len="med"/>
          </a:ln>
          <a:effectLst>
            <a:glow>
              <a:srgbClr val="D6BE8E">
                <a:alpha val="40000"/>
              </a:srgbClr>
            </a:glow>
            <a:outerShdw blurRad="50800" dist="38100" dir="2700000" algn="tl" rotWithShape="0">
              <a:prstClr val="black">
                <a:alpha val="40000"/>
              </a:prstClr>
            </a:outerShdw>
            <a:reflection stA="0" endPos="65000" dist="50800" dir="5400000" sy="-100000" algn="bl" rotWithShape="0"/>
            <a:softEdge rad="1270000"/>
          </a:effectLst>
          <a:scene3d>
            <a:camera prst="orthographicFront">
              <a:rot lat="0" lon="0" rev="0"/>
            </a:camera>
            <a:lightRig rig="glow" dir="t">
              <a:rot lat="0" lon="0" rev="4800000"/>
            </a:lightRig>
          </a:scene3d>
          <a:sp3d prstMaterial="matte">
            <a:bevelT w="127000" h="63500" prst="coolSlant"/>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2400" b="1" dirty="0">
                <a:solidFill>
                  <a:schemeClr val="bg1"/>
                </a:solidFill>
              </a:rPr>
              <a:t>Next</a:t>
            </a:r>
            <a:endParaRPr lang="en-DE" sz="2400" b="1" dirty="0">
              <a:solidFill>
                <a:schemeClr val="bg1"/>
              </a:solidFill>
            </a:endParaRPr>
          </a:p>
        </p:txBody>
      </p:sp>
      <p:sp>
        <p:nvSpPr>
          <p:cNvPr id="32" name="Rectangle: Rounded Corners 31">
            <a:extLst>
              <a:ext uri="{FF2B5EF4-FFF2-40B4-BE49-F238E27FC236}">
                <a16:creationId xmlns:a16="http://schemas.microsoft.com/office/drawing/2014/main" id="{4D76565A-EDF9-44ED-A297-F4DDE0224521}"/>
              </a:ext>
            </a:extLst>
          </p:cNvPr>
          <p:cNvSpPr/>
          <p:nvPr/>
        </p:nvSpPr>
        <p:spPr>
          <a:xfrm>
            <a:off x="2612214" y="5526524"/>
            <a:ext cx="3213457" cy="559837"/>
          </a:xfrm>
          <a:prstGeom prst="roundRect">
            <a:avLst/>
          </a:prstGeom>
          <a:gradFill flip="none" rotWithShape="1">
            <a:gsLst>
              <a:gs pos="30000">
                <a:srgbClr val="F000A0">
                  <a:tint val="66000"/>
                  <a:satMod val="160000"/>
                </a:srgbClr>
              </a:gs>
              <a:gs pos="74000">
                <a:srgbClr val="F000A0">
                  <a:tint val="44500"/>
                  <a:satMod val="160000"/>
                </a:srgbClr>
              </a:gs>
              <a:gs pos="100000">
                <a:srgbClr val="F000A0">
                  <a:tint val="23500"/>
                  <a:satMod val="160000"/>
                </a:srgbClr>
              </a:gs>
            </a:gsLst>
            <a:lin ang="16200000" scaled="1"/>
            <a:tileRect/>
          </a:gradFill>
          <a:ln w="9525" cap="flat" cmpd="sng" algn="ctr">
            <a:noFill/>
            <a:prstDash val="solid"/>
            <a:round/>
            <a:headEnd type="none" w="med" len="med"/>
            <a:tailEnd type="none" w="med" len="med"/>
          </a:ln>
          <a:effectLst>
            <a:glow>
              <a:srgbClr val="D6BE8E">
                <a:alpha val="40000"/>
              </a:srgbClr>
            </a:glow>
            <a:outerShdw blurRad="50800" dist="38100" dir="2700000" algn="tl" rotWithShape="0">
              <a:prstClr val="black">
                <a:alpha val="40000"/>
              </a:prstClr>
            </a:outerShdw>
            <a:reflection stA="0" endPos="65000" dist="50800" dir="5400000" sy="-100000" algn="bl" rotWithShape="0"/>
            <a:softEdge rad="1270000"/>
          </a:effectLst>
          <a:scene3d>
            <a:camera prst="orthographicFront">
              <a:rot lat="0" lon="0" rev="0"/>
            </a:camera>
            <a:lightRig rig="glow" dir="t">
              <a:rot lat="0" lon="0" rev="4800000"/>
            </a:lightRig>
          </a:scene3d>
          <a:sp3d prstMaterial="matte">
            <a:bevelT w="127000" h="63500" prst="coolSlant"/>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2400" b="1" dirty="0">
                <a:solidFill>
                  <a:schemeClr val="bg1"/>
                </a:solidFill>
              </a:rPr>
              <a:t>Browse files</a:t>
            </a:r>
            <a:endParaRPr lang="en-DE" sz="2400" b="1" dirty="0">
              <a:solidFill>
                <a:schemeClr val="bg1"/>
              </a:solidFill>
            </a:endParaRPr>
          </a:p>
        </p:txBody>
      </p:sp>
      <p:sp>
        <p:nvSpPr>
          <p:cNvPr id="30" name="Rectangle 29">
            <a:extLst>
              <a:ext uri="{FF2B5EF4-FFF2-40B4-BE49-F238E27FC236}">
                <a16:creationId xmlns:a16="http://schemas.microsoft.com/office/drawing/2014/main" id="{AA221376-929B-4BB7-B37D-065C0C6E94EA}"/>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Tree>
    <p:extLst>
      <p:ext uri="{BB962C8B-B14F-4D97-AF65-F5344CB8AC3E}">
        <p14:creationId xmlns:p14="http://schemas.microsoft.com/office/powerpoint/2010/main" val="2514855559"/>
      </p:ext>
    </p:extLst>
  </p:cSld>
  <p:clrMapOvr>
    <a:masterClrMapping/>
  </p:clrMapOvr>
  <mc:AlternateContent xmlns:mc="http://schemas.openxmlformats.org/markup-compatibility/2006" xmlns:p159="http://schemas.microsoft.com/office/powerpoint/2015/09/main">
    <mc:Choice Requires="p159">
      <p:transition spd="slow" advClick="0" advTm="0">
        <p159:morph option="byObject"/>
      </p:transition>
    </mc:Choice>
    <mc:Fallback xmlns="">
      <p:transition spd="slow" advClick="0" advTm="0">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C1FB7BD7-D226-4D05-AF2F-CE8DB7796058}"/>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a14:imgEffect>
                    <a14:imgEffect>
                      <a14:colorTemperature colorTemp="7200"/>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4" name="Rectangle 3">
            <a:extLst>
              <a:ext uri="{FF2B5EF4-FFF2-40B4-BE49-F238E27FC236}">
                <a16:creationId xmlns:a16="http://schemas.microsoft.com/office/drawing/2014/main" id="{649BC03F-C5F7-4894-AE30-4A04C957ED66}"/>
              </a:ext>
            </a:extLst>
          </p:cNvPr>
          <p:cNvSpPr/>
          <p:nvPr/>
        </p:nvSpPr>
        <p:spPr>
          <a:xfrm>
            <a:off x="0" y="0"/>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Join us</a:t>
            </a:r>
            <a:endParaRPr lang="en-DE" u="sng" dirty="0">
              <a:solidFill>
                <a:srgbClr val="FF75FF"/>
              </a:solidFill>
            </a:endParaRPr>
          </a:p>
        </p:txBody>
      </p:sp>
      <p:sp>
        <p:nvSpPr>
          <p:cNvPr id="21" name="Rectangle: Rounded Corners 20">
            <a:extLst>
              <a:ext uri="{FF2B5EF4-FFF2-40B4-BE49-F238E27FC236}">
                <a16:creationId xmlns:a16="http://schemas.microsoft.com/office/drawing/2014/main" id="{CA100182-FF91-44ED-9E5D-AB42654E1204}"/>
              </a:ext>
            </a:extLst>
          </p:cNvPr>
          <p:cNvSpPr/>
          <p:nvPr/>
        </p:nvSpPr>
        <p:spPr>
          <a:xfrm>
            <a:off x="2307173" y="1805125"/>
            <a:ext cx="3616746" cy="3371850"/>
          </a:xfrm>
          <a:prstGeom prst="roundRect">
            <a:avLst/>
          </a:prstGeom>
          <a:solidFill>
            <a:schemeClr val="bg1">
              <a:lumMod val="95000"/>
            </a:schemeClr>
          </a:solidFill>
          <a:ln>
            <a:noFill/>
          </a:ln>
          <a:effectLst/>
          <a:scene3d>
            <a:camera prst="orthographicFront">
              <a:rot lat="0" lon="0" rev="0"/>
            </a:camera>
            <a:lightRig rig="chilly" dir="t">
              <a:rot lat="0" lon="0" rev="18480000"/>
            </a:lightRig>
          </a:scene3d>
          <a:sp3d prstMaterial="clear">
            <a:bevelT h="63500"/>
          </a:sp3d>
        </p:spPr>
        <p:style>
          <a:lnRef idx="0">
            <a:schemeClr val="accent3"/>
          </a:lnRef>
          <a:fillRef idx="3">
            <a:schemeClr val="accent3"/>
          </a:fillRef>
          <a:effectRef idx="3">
            <a:schemeClr val="accent3"/>
          </a:effectRef>
          <a:fontRef idx="minor">
            <a:schemeClr val="lt1"/>
          </a:fontRef>
        </p:style>
        <p:txBody>
          <a:bodyPr rtlCol="0" anchor="ctr"/>
          <a:lstStyle/>
          <a:p>
            <a:pPr algn="ctr"/>
            <a:endParaRPr lang="en-DE" dirty="0">
              <a:solidFill>
                <a:schemeClr val="tx1">
                  <a:lumMod val="85000"/>
                  <a:lumOff val="15000"/>
                </a:schemeClr>
              </a:solidFill>
            </a:endParaRPr>
          </a:p>
        </p:txBody>
      </p:sp>
      <p:sp>
        <p:nvSpPr>
          <p:cNvPr id="23" name="TextBox 22">
            <a:extLst>
              <a:ext uri="{FF2B5EF4-FFF2-40B4-BE49-F238E27FC236}">
                <a16:creationId xmlns:a16="http://schemas.microsoft.com/office/drawing/2014/main" id="{0A7B455D-6795-4457-BE29-4BBC3D0968FC}"/>
              </a:ext>
            </a:extLst>
          </p:cNvPr>
          <p:cNvSpPr txBox="1"/>
          <p:nvPr/>
        </p:nvSpPr>
        <p:spPr>
          <a:xfrm>
            <a:off x="2964825" y="2124670"/>
            <a:ext cx="2527286" cy="830997"/>
          </a:xfrm>
          <a:prstGeom prst="rect">
            <a:avLst/>
          </a:prstGeom>
          <a:noFill/>
        </p:spPr>
        <p:txBody>
          <a:bodyPr wrap="square">
            <a:spAutoFit/>
          </a:bodyPr>
          <a:lstStyle/>
          <a:p>
            <a:r>
              <a:rPr lang="de-DE" sz="1600" b="0" i="0" dirty="0">
                <a:solidFill>
                  <a:schemeClr val="tx1">
                    <a:lumMod val="85000"/>
                    <a:lumOff val="15000"/>
                  </a:schemeClr>
                </a:solidFill>
                <a:effectLst/>
                <a:latin typeface="ui-monospace"/>
              </a:rPr>
              <a:t>Drag and drop both sides of your ID together with all relevant certifications</a:t>
            </a:r>
            <a:endParaRPr lang="en-DE" sz="1600" dirty="0">
              <a:solidFill>
                <a:schemeClr val="tx1">
                  <a:lumMod val="85000"/>
                  <a:lumOff val="15000"/>
                </a:schemeClr>
              </a:solidFill>
            </a:endParaRPr>
          </a:p>
        </p:txBody>
      </p:sp>
      <p:pic>
        <p:nvPicPr>
          <p:cNvPr id="6" name="Picture 5">
            <a:extLst>
              <a:ext uri="{FF2B5EF4-FFF2-40B4-BE49-F238E27FC236}">
                <a16:creationId xmlns:a16="http://schemas.microsoft.com/office/drawing/2014/main" id="{910CAB36-4EB9-42EB-A518-B44F0917E93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93023" y="2881730"/>
            <a:ext cx="1651840" cy="1651840"/>
          </a:xfrm>
          <a:prstGeom prst="rect">
            <a:avLst/>
          </a:prstGeom>
        </p:spPr>
      </p:pic>
      <p:sp>
        <p:nvSpPr>
          <p:cNvPr id="7" name="Rectangle 6">
            <a:extLst>
              <a:ext uri="{FF2B5EF4-FFF2-40B4-BE49-F238E27FC236}">
                <a16:creationId xmlns:a16="http://schemas.microsoft.com/office/drawing/2014/main" id="{9F2D96EF-A8AD-4025-9550-91C05FE75156}"/>
              </a:ext>
            </a:extLst>
          </p:cNvPr>
          <p:cNvSpPr/>
          <p:nvPr/>
        </p:nvSpPr>
        <p:spPr>
          <a:xfrm>
            <a:off x="6268083" y="1805125"/>
            <a:ext cx="3616743" cy="3371850"/>
          </a:xfrm>
          <a:prstGeom prst="rect">
            <a:avLst/>
          </a:prstGeom>
          <a:solidFill>
            <a:schemeClr val="bg1"/>
          </a:solidFill>
          <a:ln>
            <a:noFill/>
          </a:ln>
          <a:effectLst/>
          <a:scene3d>
            <a:camera prst="orthographicFront">
              <a:rot lat="0" lon="0" rev="0"/>
            </a:camera>
            <a:lightRig rig="chilly" dir="t">
              <a:rot lat="0" lon="0" rev="18480000"/>
            </a:lightRig>
          </a:scene3d>
          <a:sp3d prstMaterial="clear">
            <a:bevelT h="63500"/>
          </a:sp3d>
        </p:spPr>
        <p:style>
          <a:lnRef idx="0">
            <a:scrgbClr r="0" g="0" b="0"/>
          </a:lnRef>
          <a:fillRef idx="0">
            <a:scrgbClr r="0" g="0" b="0"/>
          </a:fillRef>
          <a:effectRef idx="0">
            <a:scrgbClr r="0" g="0" b="0"/>
          </a:effectRef>
          <a:fontRef idx="minor">
            <a:schemeClr val="lt1"/>
          </a:fontRef>
        </p:style>
        <p:txBody>
          <a:bodyPr rtlCol="0" anchor="ctr"/>
          <a:lstStyle/>
          <a:p>
            <a:pPr algn="ctr"/>
            <a:endParaRPr lang="en-DE"/>
          </a:p>
        </p:txBody>
      </p:sp>
      <p:sp>
        <p:nvSpPr>
          <p:cNvPr id="29" name="TextBox 28">
            <a:extLst>
              <a:ext uri="{FF2B5EF4-FFF2-40B4-BE49-F238E27FC236}">
                <a16:creationId xmlns:a16="http://schemas.microsoft.com/office/drawing/2014/main" id="{DA1EB461-A24A-451A-ABFE-368FC84ED222}"/>
              </a:ext>
            </a:extLst>
          </p:cNvPr>
          <p:cNvSpPr txBox="1"/>
          <p:nvPr/>
        </p:nvSpPr>
        <p:spPr>
          <a:xfrm>
            <a:off x="2964825" y="4348025"/>
            <a:ext cx="2715687" cy="584775"/>
          </a:xfrm>
          <a:prstGeom prst="rect">
            <a:avLst/>
          </a:prstGeom>
          <a:noFill/>
        </p:spPr>
        <p:txBody>
          <a:bodyPr wrap="square">
            <a:spAutoFit/>
          </a:bodyPr>
          <a:lstStyle/>
          <a:p>
            <a:r>
              <a:rPr lang="de-DE" sz="1600" dirty="0">
                <a:solidFill>
                  <a:schemeClr val="tx1">
                    <a:lumMod val="85000"/>
                    <a:lumOff val="15000"/>
                  </a:schemeClr>
                </a:solidFill>
                <a:latin typeface="ui-monospace"/>
              </a:rPr>
              <a:t>Tap</a:t>
            </a:r>
            <a:r>
              <a:rPr lang="de-DE" sz="1600" b="0" i="0" dirty="0">
                <a:solidFill>
                  <a:schemeClr val="tx1">
                    <a:lumMod val="85000"/>
                    <a:lumOff val="15000"/>
                  </a:schemeClr>
                </a:solidFill>
                <a:effectLst/>
                <a:latin typeface="ui-monospace"/>
              </a:rPr>
              <a:t> to browse files, up to </a:t>
            </a:r>
            <a:br>
              <a:rPr lang="de-DE" sz="1600" b="0" i="0" dirty="0">
                <a:solidFill>
                  <a:schemeClr val="tx1">
                    <a:lumMod val="85000"/>
                    <a:lumOff val="15000"/>
                  </a:schemeClr>
                </a:solidFill>
                <a:effectLst/>
                <a:latin typeface="ui-monospace"/>
              </a:rPr>
            </a:br>
            <a:r>
              <a:rPr lang="de-DE" sz="1600" b="0" i="0" dirty="0">
                <a:solidFill>
                  <a:schemeClr val="tx1">
                    <a:lumMod val="85000"/>
                    <a:lumOff val="15000"/>
                  </a:schemeClr>
                </a:solidFill>
                <a:effectLst/>
                <a:latin typeface="ui-monospace"/>
              </a:rPr>
              <a:t>10 MB per file, up to 10 files</a:t>
            </a:r>
            <a:endParaRPr lang="en-DE" sz="1600" dirty="0">
              <a:solidFill>
                <a:schemeClr val="tx1">
                  <a:lumMod val="85000"/>
                  <a:lumOff val="15000"/>
                </a:schemeClr>
              </a:solidFill>
            </a:endParaRPr>
          </a:p>
        </p:txBody>
      </p:sp>
      <p:pic>
        <p:nvPicPr>
          <p:cNvPr id="10" name="Picture 9">
            <a:extLst>
              <a:ext uri="{FF2B5EF4-FFF2-40B4-BE49-F238E27FC236}">
                <a16:creationId xmlns:a16="http://schemas.microsoft.com/office/drawing/2014/main" id="{CCA83009-7454-44E2-B093-1A0FA58CAF5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55238" y="2079267"/>
            <a:ext cx="522717" cy="522717"/>
          </a:xfrm>
          <a:prstGeom prst="rect">
            <a:avLst/>
          </a:prstGeom>
        </p:spPr>
      </p:pic>
      <p:pic>
        <p:nvPicPr>
          <p:cNvPr id="33" name="Picture 32">
            <a:extLst>
              <a:ext uri="{FF2B5EF4-FFF2-40B4-BE49-F238E27FC236}">
                <a16:creationId xmlns:a16="http://schemas.microsoft.com/office/drawing/2014/main" id="{BB8CE85C-6B4A-4A92-AD77-7B84F3452DA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52115" y="2654479"/>
            <a:ext cx="522717" cy="522717"/>
          </a:xfrm>
          <a:prstGeom prst="rect">
            <a:avLst/>
          </a:prstGeom>
        </p:spPr>
      </p:pic>
      <p:pic>
        <p:nvPicPr>
          <p:cNvPr id="34" name="Picture 33">
            <a:extLst>
              <a:ext uri="{FF2B5EF4-FFF2-40B4-BE49-F238E27FC236}">
                <a16:creationId xmlns:a16="http://schemas.microsoft.com/office/drawing/2014/main" id="{89D554C6-10F5-4BB4-BA54-EE18CF94139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67715" y="3229691"/>
            <a:ext cx="522717" cy="522717"/>
          </a:xfrm>
          <a:prstGeom prst="rect">
            <a:avLst/>
          </a:prstGeom>
        </p:spPr>
      </p:pic>
      <p:pic>
        <p:nvPicPr>
          <p:cNvPr id="35" name="Picture 34">
            <a:extLst>
              <a:ext uri="{FF2B5EF4-FFF2-40B4-BE49-F238E27FC236}">
                <a16:creationId xmlns:a16="http://schemas.microsoft.com/office/drawing/2014/main" id="{B8E042D3-74E3-4461-A1FA-ED77EDABCD2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67715" y="3804903"/>
            <a:ext cx="522717" cy="522717"/>
          </a:xfrm>
          <a:prstGeom prst="rect">
            <a:avLst/>
          </a:prstGeom>
        </p:spPr>
      </p:pic>
      <p:sp>
        <p:nvSpPr>
          <p:cNvPr id="41" name="TextBox 40">
            <a:extLst>
              <a:ext uri="{FF2B5EF4-FFF2-40B4-BE49-F238E27FC236}">
                <a16:creationId xmlns:a16="http://schemas.microsoft.com/office/drawing/2014/main" id="{C2384900-AE25-4467-B2C0-710B1F9570B0}"/>
              </a:ext>
            </a:extLst>
          </p:cNvPr>
          <p:cNvSpPr txBox="1"/>
          <p:nvPr/>
        </p:nvSpPr>
        <p:spPr>
          <a:xfrm>
            <a:off x="6783922" y="3941662"/>
            <a:ext cx="1302803" cy="307777"/>
          </a:xfrm>
          <a:prstGeom prst="rect">
            <a:avLst/>
          </a:prstGeom>
          <a:noFill/>
        </p:spPr>
        <p:txBody>
          <a:bodyPr wrap="square">
            <a:spAutoFit/>
          </a:bodyPr>
          <a:lstStyle/>
          <a:p>
            <a:r>
              <a:rPr lang="de-DE" sz="1400" b="0" i="0" dirty="0">
                <a:solidFill>
                  <a:schemeClr val="tx1">
                    <a:lumMod val="85000"/>
                    <a:lumOff val="15000"/>
                  </a:schemeClr>
                </a:solidFill>
                <a:effectLst/>
                <a:latin typeface="ui-monospace"/>
              </a:rPr>
              <a:t>Masters...pdf</a:t>
            </a:r>
            <a:endParaRPr lang="en-DE" sz="1400" dirty="0"/>
          </a:p>
        </p:txBody>
      </p:sp>
      <p:sp>
        <p:nvSpPr>
          <p:cNvPr id="42" name="TextBox 41">
            <a:extLst>
              <a:ext uri="{FF2B5EF4-FFF2-40B4-BE49-F238E27FC236}">
                <a16:creationId xmlns:a16="http://schemas.microsoft.com/office/drawing/2014/main" id="{EA288C1F-4ED7-4C50-8B3B-04EC5E1AA865}"/>
              </a:ext>
            </a:extLst>
          </p:cNvPr>
          <p:cNvSpPr txBox="1"/>
          <p:nvPr/>
        </p:nvSpPr>
        <p:spPr>
          <a:xfrm>
            <a:off x="6784886" y="3365543"/>
            <a:ext cx="1302803" cy="307777"/>
          </a:xfrm>
          <a:prstGeom prst="rect">
            <a:avLst/>
          </a:prstGeom>
          <a:noFill/>
        </p:spPr>
        <p:txBody>
          <a:bodyPr wrap="square">
            <a:spAutoFit/>
          </a:bodyPr>
          <a:lstStyle/>
          <a:p>
            <a:r>
              <a:rPr lang="de-DE" sz="1400" b="0" i="0" dirty="0">
                <a:solidFill>
                  <a:schemeClr val="tx1">
                    <a:lumMod val="85000"/>
                    <a:lumOff val="15000"/>
                  </a:schemeClr>
                </a:solidFill>
                <a:effectLst/>
                <a:latin typeface="ui-monospace"/>
              </a:rPr>
              <a:t>Bachelor...pdf</a:t>
            </a:r>
            <a:endParaRPr lang="en-DE" sz="1400" dirty="0"/>
          </a:p>
        </p:txBody>
      </p:sp>
      <p:sp>
        <p:nvSpPr>
          <p:cNvPr id="43" name="TextBox 42">
            <a:extLst>
              <a:ext uri="{FF2B5EF4-FFF2-40B4-BE49-F238E27FC236}">
                <a16:creationId xmlns:a16="http://schemas.microsoft.com/office/drawing/2014/main" id="{5CE4F912-06E3-4672-986D-D7FFC82CB214}"/>
              </a:ext>
            </a:extLst>
          </p:cNvPr>
          <p:cNvSpPr txBox="1"/>
          <p:nvPr/>
        </p:nvSpPr>
        <p:spPr>
          <a:xfrm>
            <a:off x="6783922" y="2791238"/>
            <a:ext cx="1302803" cy="307777"/>
          </a:xfrm>
          <a:prstGeom prst="rect">
            <a:avLst/>
          </a:prstGeom>
          <a:noFill/>
        </p:spPr>
        <p:txBody>
          <a:bodyPr wrap="square">
            <a:spAutoFit/>
          </a:bodyPr>
          <a:lstStyle/>
          <a:p>
            <a:r>
              <a:rPr lang="de-DE" sz="1400" b="0" i="0" dirty="0">
                <a:solidFill>
                  <a:schemeClr val="tx1">
                    <a:lumMod val="85000"/>
                    <a:lumOff val="15000"/>
                  </a:schemeClr>
                </a:solidFill>
                <a:effectLst/>
                <a:latin typeface="ui-monospace"/>
              </a:rPr>
              <a:t>Certificat...pdf</a:t>
            </a:r>
            <a:endParaRPr lang="en-DE" sz="1400" dirty="0"/>
          </a:p>
        </p:txBody>
      </p:sp>
      <p:sp>
        <p:nvSpPr>
          <p:cNvPr id="48" name="TextBox 47">
            <a:extLst>
              <a:ext uri="{FF2B5EF4-FFF2-40B4-BE49-F238E27FC236}">
                <a16:creationId xmlns:a16="http://schemas.microsoft.com/office/drawing/2014/main" id="{51409EB2-1904-4136-BE4E-B4D8C03F856B}"/>
              </a:ext>
            </a:extLst>
          </p:cNvPr>
          <p:cNvSpPr txBox="1"/>
          <p:nvPr/>
        </p:nvSpPr>
        <p:spPr>
          <a:xfrm>
            <a:off x="6769299" y="2179863"/>
            <a:ext cx="1302803" cy="307777"/>
          </a:xfrm>
          <a:prstGeom prst="rect">
            <a:avLst/>
          </a:prstGeom>
          <a:noFill/>
        </p:spPr>
        <p:txBody>
          <a:bodyPr wrap="square">
            <a:spAutoFit/>
          </a:bodyPr>
          <a:lstStyle/>
          <a:p>
            <a:r>
              <a:rPr lang="de-DE" sz="1400" b="0" i="0" dirty="0">
                <a:solidFill>
                  <a:schemeClr val="tx1">
                    <a:lumMod val="85000"/>
                    <a:lumOff val="15000"/>
                  </a:schemeClr>
                </a:solidFill>
                <a:effectLst/>
                <a:latin typeface="ui-monospace"/>
              </a:rPr>
              <a:t>Certificat...pdf</a:t>
            </a:r>
            <a:endParaRPr lang="en-DE" sz="1400" dirty="0"/>
          </a:p>
        </p:txBody>
      </p:sp>
      <p:sp>
        <p:nvSpPr>
          <p:cNvPr id="26" name="Rectangle 25">
            <a:extLst>
              <a:ext uri="{FF2B5EF4-FFF2-40B4-BE49-F238E27FC236}">
                <a16:creationId xmlns:a16="http://schemas.microsoft.com/office/drawing/2014/main" id="{8D9CABBE-0701-4C77-B229-6786526AB316}"/>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Therapists</a:t>
            </a:r>
            <a:endParaRPr lang="en-DE" dirty="0">
              <a:solidFill>
                <a:schemeClr val="bg2">
                  <a:lumMod val="50000"/>
                </a:schemeClr>
              </a:solidFill>
            </a:endParaRPr>
          </a:p>
        </p:txBody>
      </p:sp>
      <p:sp>
        <p:nvSpPr>
          <p:cNvPr id="27" name="Rectangle 26">
            <a:extLst>
              <a:ext uri="{FF2B5EF4-FFF2-40B4-BE49-F238E27FC236}">
                <a16:creationId xmlns:a16="http://schemas.microsoft.com/office/drawing/2014/main" id="{1A541105-E110-42FE-8732-3F76DE807989}"/>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28" name="Rectangle 27">
            <a:extLst>
              <a:ext uri="{FF2B5EF4-FFF2-40B4-BE49-F238E27FC236}">
                <a16:creationId xmlns:a16="http://schemas.microsoft.com/office/drawing/2014/main" id="{BD725717-CAB0-49EE-8861-E2A65428512C}"/>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31" name="Rectangle 30">
            <a:extLst>
              <a:ext uri="{FF2B5EF4-FFF2-40B4-BE49-F238E27FC236}">
                <a16:creationId xmlns:a16="http://schemas.microsoft.com/office/drawing/2014/main" id="{AED6613C-23DF-48FB-92AA-17862630D30B}"/>
              </a:ext>
            </a:extLst>
          </p:cNvPr>
          <p:cNvSpPr/>
          <p:nvPr/>
        </p:nvSpPr>
        <p:spPr>
          <a:xfrm>
            <a:off x="10970637" y="0"/>
            <a:ext cx="894791"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in</a:t>
            </a:r>
            <a:endParaRPr lang="en-DE" dirty="0">
              <a:solidFill>
                <a:schemeClr val="bg2">
                  <a:lumMod val="50000"/>
                </a:schemeClr>
              </a:solidFill>
            </a:endParaRPr>
          </a:p>
        </p:txBody>
      </p:sp>
      <p:sp>
        <p:nvSpPr>
          <p:cNvPr id="32" name="Rectangle: Rounded Corners 31">
            <a:extLst>
              <a:ext uri="{FF2B5EF4-FFF2-40B4-BE49-F238E27FC236}">
                <a16:creationId xmlns:a16="http://schemas.microsoft.com/office/drawing/2014/main" id="{19BEEE87-BB55-4CE2-BF6F-01268601326A}"/>
              </a:ext>
            </a:extLst>
          </p:cNvPr>
          <p:cNvSpPr/>
          <p:nvPr/>
        </p:nvSpPr>
        <p:spPr>
          <a:xfrm>
            <a:off x="6465373" y="5526524"/>
            <a:ext cx="3213457" cy="559837"/>
          </a:xfrm>
          <a:prstGeom prst="roundRect">
            <a:avLst/>
          </a:prstGeom>
          <a:gradFill flip="none" rotWithShape="1">
            <a:gsLst>
              <a:gs pos="30000">
                <a:srgbClr val="F000A0">
                  <a:tint val="66000"/>
                  <a:satMod val="160000"/>
                </a:srgbClr>
              </a:gs>
              <a:gs pos="74000">
                <a:srgbClr val="F000A0">
                  <a:tint val="44500"/>
                  <a:satMod val="160000"/>
                </a:srgbClr>
              </a:gs>
              <a:gs pos="100000">
                <a:srgbClr val="F000A0">
                  <a:tint val="23500"/>
                  <a:satMod val="160000"/>
                </a:srgbClr>
              </a:gs>
            </a:gsLst>
            <a:lin ang="16200000" scaled="1"/>
            <a:tileRect/>
          </a:gradFill>
          <a:ln w="9525" cap="flat" cmpd="sng" algn="ctr">
            <a:noFill/>
            <a:prstDash val="solid"/>
            <a:round/>
            <a:headEnd type="none" w="med" len="med"/>
            <a:tailEnd type="none" w="med" len="med"/>
          </a:ln>
          <a:effectLst>
            <a:glow>
              <a:srgbClr val="D6BE8E">
                <a:alpha val="40000"/>
              </a:srgbClr>
            </a:glow>
            <a:outerShdw blurRad="50800" dist="38100" dir="2700000" algn="tl" rotWithShape="0">
              <a:prstClr val="black">
                <a:alpha val="40000"/>
              </a:prstClr>
            </a:outerShdw>
            <a:reflection stA="0" endPos="65000" dist="50800" dir="5400000" sy="-100000" algn="bl" rotWithShape="0"/>
            <a:softEdge rad="1270000"/>
          </a:effectLst>
          <a:scene3d>
            <a:camera prst="orthographicFront">
              <a:rot lat="0" lon="0" rev="0"/>
            </a:camera>
            <a:lightRig rig="glow" dir="t">
              <a:rot lat="0" lon="0" rev="4800000"/>
            </a:lightRig>
          </a:scene3d>
          <a:sp3d prstMaterial="matte">
            <a:bevelT w="127000" h="63500" prst="coolSlant"/>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2400" b="1" dirty="0">
                <a:solidFill>
                  <a:schemeClr val="bg1"/>
                </a:solidFill>
              </a:rPr>
              <a:t>Next</a:t>
            </a:r>
            <a:endParaRPr lang="en-DE" sz="2400" b="1" dirty="0">
              <a:solidFill>
                <a:schemeClr val="bg1"/>
              </a:solidFill>
            </a:endParaRPr>
          </a:p>
        </p:txBody>
      </p:sp>
      <p:sp>
        <p:nvSpPr>
          <p:cNvPr id="36" name="Rectangle: Rounded Corners 35">
            <a:extLst>
              <a:ext uri="{FF2B5EF4-FFF2-40B4-BE49-F238E27FC236}">
                <a16:creationId xmlns:a16="http://schemas.microsoft.com/office/drawing/2014/main" id="{65F7B774-A8C2-4F01-9F4A-8FF4EC2468DF}"/>
              </a:ext>
            </a:extLst>
          </p:cNvPr>
          <p:cNvSpPr/>
          <p:nvPr/>
        </p:nvSpPr>
        <p:spPr>
          <a:xfrm>
            <a:off x="2612214" y="5526524"/>
            <a:ext cx="3213457" cy="559837"/>
          </a:xfrm>
          <a:prstGeom prst="roundRect">
            <a:avLst/>
          </a:prstGeom>
          <a:gradFill flip="none" rotWithShape="1">
            <a:gsLst>
              <a:gs pos="30000">
                <a:srgbClr val="F000A0">
                  <a:tint val="66000"/>
                  <a:satMod val="160000"/>
                </a:srgbClr>
              </a:gs>
              <a:gs pos="74000">
                <a:srgbClr val="F000A0">
                  <a:tint val="44500"/>
                  <a:satMod val="160000"/>
                </a:srgbClr>
              </a:gs>
              <a:gs pos="100000">
                <a:srgbClr val="F000A0">
                  <a:tint val="23500"/>
                  <a:satMod val="160000"/>
                </a:srgbClr>
              </a:gs>
            </a:gsLst>
            <a:lin ang="16200000" scaled="1"/>
            <a:tileRect/>
          </a:gradFill>
          <a:ln w="9525" cap="flat" cmpd="sng" algn="ctr">
            <a:noFill/>
            <a:prstDash val="solid"/>
            <a:round/>
            <a:headEnd type="none" w="med" len="med"/>
            <a:tailEnd type="none" w="med" len="med"/>
          </a:ln>
          <a:effectLst>
            <a:glow>
              <a:srgbClr val="D6BE8E">
                <a:alpha val="40000"/>
              </a:srgbClr>
            </a:glow>
            <a:outerShdw blurRad="50800" dist="38100" dir="2700000" algn="tl" rotWithShape="0">
              <a:prstClr val="black">
                <a:alpha val="40000"/>
              </a:prstClr>
            </a:outerShdw>
            <a:reflection stA="0" endPos="65000" dist="50800" dir="5400000" sy="-100000" algn="bl" rotWithShape="0"/>
            <a:softEdge rad="1270000"/>
          </a:effectLst>
          <a:scene3d>
            <a:camera prst="orthographicFront">
              <a:rot lat="0" lon="0" rev="0"/>
            </a:camera>
            <a:lightRig rig="glow" dir="t">
              <a:rot lat="0" lon="0" rev="4800000"/>
            </a:lightRig>
          </a:scene3d>
          <a:sp3d prstMaterial="matte">
            <a:bevelT w="127000" h="63500" prst="coolSlant"/>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2400" b="1" dirty="0">
                <a:solidFill>
                  <a:schemeClr val="bg1"/>
                </a:solidFill>
              </a:rPr>
              <a:t>Browse files</a:t>
            </a:r>
            <a:endParaRPr lang="en-DE" sz="2400" b="1" dirty="0">
              <a:solidFill>
                <a:schemeClr val="bg1"/>
              </a:solidFill>
            </a:endParaRPr>
          </a:p>
        </p:txBody>
      </p:sp>
      <p:sp>
        <p:nvSpPr>
          <p:cNvPr id="30" name="Rectangle 29">
            <a:extLst>
              <a:ext uri="{FF2B5EF4-FFF2-40B4-BE49-F238E27FC236}">
                <a16:creationId xmlns:a16="http://schemas.microsoft.com/office/drawing/2014/main" id="{81782AAE-B4D9-48A8-93D2-B5F01084F01E}"/>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Tree>
    <p:extLst>
      <p:ext uri="{BB962C8B-B14F-4D97-AF65-F5344CB8AC3E}">
        <p14:creationId xmlns:p14="http://schemas.microsoft.com/office/powerpoint/2010/main" val="2891851370"/>
      </p:ext>
    </p:extLst>
  </p:cSld>
  <p:clrMapOvr>
    <a:masterClrMapping/>
  </p:clrMapOvr>
  <mc:AlternateContent xmlns:mc="http://schemas.openxmlformats.org/markup-compatibility/2006" xmlns:p159="http://schemas.microsoft.com/office/powerpoint/2015/09/main">
    <mc:Choice Requires="p159">
      <p:transition spd="slow" advClick="0" advTm="0">
        <p159:morph option="byObject"/>
      </p:transition>
    </mc:Choice>
    <mc:Fallback xmlns="">
      <p:transition spd="slow" advClick="0" advTm="0">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C1FB7BD7-D226-4D05-AF2F-CE8DB7796058}"/>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a14:imgEffect>
                    <a14:imgEffect>
                      <a14:colorTemperature colorTemp="7200"/>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4" name="Rectangle 3">
            <a:extLst>
              <a:ext uri="{FF2B5EF4-FFF2-40B4-BE49-F238E27FC236}">
                <a16:creationId xmlns:a16="http://schemas.microsoft.com/office/drawing/2014/main" id="{649BC03F-C5F7-4894-AE30-4A04C957ED66}"/>
              </a:ext>
            </a:extLst>
          </p:cNvPr>
          <p:cNvSpPr/>
          <p:nvPr/>
        </p:nvSpPr>
        <p:spPr>
          <a:xfrm>
            <a:off x="0" y="0"/>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Join us</a:t>
            </a:r>
            <a:endParaRPr lang="en-DE" u="sng" dirty="0">
              <a:solidFill>
                <a:srgbClr val="FF75FF"/>
              </a:solidFill>
            </a:endParaRPr>
          </a:p>
        </p:txBody>
      </p:sp>
      <p:sp>
        <p:nvSpPr>
          <p:cNvPr id="21" name="Rectangle: Rounded Corners 20">
            <a:extLst>
              <a:ext uri="{FF2B5EF4-FFF2-40B4-BE49-F238E27FC236}">
                <a16:creationId xmlns:a16="http://schemas.microsoft.com/office/drawing/2014/main" id="{CA100182-FF91-44ED-9E5D-AB42654E1204}"/>
              </a:ext>
            </a:extLst>
          </p:cNvPr>
          <p:cNvSpPr/>
          <p:nvPr/>
        </p:nvSpPr>
        <p:spPr>
          <a:xfrm>
            <a:off x="2307173" y="1805125"/>
            <a:ext cx="3616746" cy="3371850"/>
          </a:xfrm>
          <a:prstGeom prst="roundRect">
            <a:avLst/>
          </a:prstGeom>
          <a:solidFill>
            <a:schemeClr val="bg1">
              <a:lumMod val="95000"/>
            </a:schemeClr>
          </a:solidFill>
          <a:ln>
            <a:noFill/>
          </a:ln>
          <a:effectLst/>
          <a:scene3d>
            <a:camera prst="orthographicFront">
              <a:rot lat="0" lon="0" rev="0"/>
            </a:camera>
            <a:lightRig rig="chilly" dir="t">
              <a:rot lat="0" lon="0" rev="18480000"/>
            </a:lightRig>
          </a:scene3d>
          <a:sp3d prstMaterial="clear">
            <a:bevelT h="63500"/>
          </a:sp3d>
        </p:spPr>
        <p:style>
          <a:lnRef idx="0">
            <a:schemeClr val="accent3"/>
          </a:lnRef>
          <a:fillRef idx="3">
            <a:schemeClr val="accent3"/>
          </a:fillRef>
          <a:effectRef idx="3">
            <a:schemeClr val="accent3"/>
          </a:effectRef>
          <a:fontRef idx="minor">
            <a:schemeClr val="lt1"/>
          </a:fontRef>
        </p:style>
        <p:txBody>
          <a:bodyPr rtlCol="0" anchor="ctr"/>
          <a:lstStyle/>
          <a:p>
            <a:pPr algn="ctr"/>
            <a:endParaRPr lang="en-DE" dirty="0">
              <a:solidFill>
                <a:schemeClr val="tx1">
                  <a:lumMod val="85000"/>
                  <a:lumOff val="15000"/>
                </a:schemeClr>
              </a:solidFill>
            </a:endParaRPr>
          </a:p>
        </p:txBody>
      </p:sp>
      <p:sp>
        <p:nvSpPr>
          <p:cNvPr id="23" name="TextBox 22">
            <a:extLst>
              <a:ext uri="{FF2B5EF4-FFF2-40B4-BE49-F238E27FC236}">
                <a16:creationId xmlns:a16="http://schemas.microsoft.com/office/drawing/2014/main" id="{0A7B455D-6795-4457-BE29-4BBC3D0968FC}"/>
              </a:ext>
            </a:extLst>
          </p:cNvPr>
          <p:cNvSpPr txBox="1"/>
          <p:nvPr/>
        </p:nvSpPr>
        <p:spPr>
          <a:xfrm>
            <a:off x="2964825" y="2124670"/>
            <a:ext cx="2527286" cy="830997"/>
          </a:xfrm>
          <a:prstGeom prst="rect">
            <a:avLst/>
          </a:prstGeom>
          <a:noFill/>
        </p:spPr>
        <p:txBody>
          <a:bodyPr wrap="square">
            <a:spAutoFit/>
          </a:bodyPr>
          <a:lstStyle/>
          <a:p>
            <a:r>
              <a:rPr lang="de-DE" sz="1600" b="0" i="0" dirty="0">
                <a:solidFill>
                  <a:schemeClr val="tx1">
                    <a:lumMod val="85000"/>
                    <a:lumOff val="15000"/>
                  </a:schemeClr>
                </a:solidFill>
                <a:effectLst/>
                <a:latin typeface="ui-monospace"/>
              </a:rPr>
              <a:t>Drag and drop both sides of your ID together with all relevant certifications</a:t>
            </a:r>
            <a:endParaRPr lang="en-DE" sz="1600" dirty="0">
              <a:solidFill>
                <a:schemeClr val="tx1">
                  <a:lumMod val="85000"/>
                  <a:lumOff val="15000"/>
                </a:schemeClr>
              </a:solidFill>
            </a:endParaRPr>
          </a:p>
        </p:txBody>
      </p:sp>
      <p:pic>
        <p:nvPicPr>
          <p:cNvPr id="6" name="Picture 5">
            <a:extLst>
              <a:ext uri="{FF2B5EF4-FFF2-40B4-BE49-F238E27FC236}">
                <a16:creationId xmlns:a16="http://schemas.microsoft.com/office/drawing/2014/main" id="{910CAB36-4EB9-42EB-A518-B44F0917E93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93023" y="2881730"/>
            <a:ext cx="1651840" cy="1651840"/>
          </a:xfrm>
          <a:prstGeom prst="rect">
            <a:avLst/>
          </a:prstGeom>
        </p:spPr>
      </p:pic>
      <p:sp>
        <p:nvSpPr>
          <p:cNvPr id="7" name="Rectangle 6">
            <a:extLst>
              <a:ext uri="{FF2B5EF4-FFF2-40B4-BE49-F238E27FC236}">
                <a16:creationId xmlns:a16="http://schemas.microsoft.com/office/drawing/2014/main" id="{9F2D96EF-A8AD-4025-9550-91C05FE75156}"/>
              </a:ext>
            </a:extLst>
          </p:cNvPr>
          <p:cNvSpPr/>
          <p:nvPr/>
        </p:nvSpPr>
        <p:spPr>
          <a:xfrm>
            <a:off x="6268083" y="1805125"/>
            <a:ext cx="3616743" cy="3371850"/>
          </a:xfrm>
          <a:prstGeom prst="rect">
            <a:avLst/>
          </a:prstGeom>
          <a:solidFill>
            <a:schemeClr val="bg1"/>
          </a:solidFill>
          <a:ln>
            <a:noFill/>
          </a:ln>
          <a:effectLst/>
          <a:scene3d>
            <a:camera prst="orthographicFront">
              <a:rot lat="0" lon="0" rev="0"/>
            </a:camera>
            <a:lightRig rig="chilly" dir="t">
              <a:rot lat="0" lon="0" rev="18480000"/>
            </a:lightRig>
          </a:scene3d>
          <a:sp3d prstMaterial="clear">
            <a:bevelT h="63500"/>
          </a:sp3d>
        </p:spPr>
        <p:style>
          <a:lnRef idx="0">
            <a:scrgbClr r="0" g="0" b="0"/>
          </a:lnRef>
          <a:fillRef idx="0">
            <a:scrgbClr r="0" g="0" b="0"/>
          </a:fillRef>
          <a:effectRef idx="0">
            <a:scrgbClr r="0" g="0" b="0"/>
          </a:effectRef>
          <a:fontRef idx="minor">
            <a:schemeClr val="lt1"/>
          </a:fontRef>
        </p:style>
        <p:txBody>
          <a:bodyPr rtlCol="0" anchor="ctr"/>
          <a:lstStyle/>
          <a:p>
            <a:pPr algn="ctr"/>
            <a:endParaRPr lang="en-DE"/>
          </a:p>
        </p:txBody>
      </p:sp>
      <p:sp>
        <p:nvSpPr>
          <p:cNvPr id="29" name="TextBox 28">
            <a:extLst>
              <a:ext uri="{FF2B5EF4-FFF2-40B4-BE49-F238E27FC236}">
                <a16:creationId xmlns:a16="http://schemas.microsoft.com/office/drawing/2014/main" id="{DA1EB461-A24A-451A-ABFE-368FC84ED222}"/>
              </a:ext>
            </a:extLst>
          </p:cNvPr>
          <p:cNvSpPr txBox="1"/>
          <p:nvPr/>
        </p:nvSpPr>
        <p:spPr>
          <a:xfrm>
            <a:off x="2964825" y="4348025"/>
            <a:ext cx="2715687" cy="584775"/>
          </a:xfrm>
          <a:prstGeom prst="rect">
            <a:avLst/>
          </a:prstGeom>
          <a:noFill/>
        </p:spPr>
        <p:txBody>
          <a:bodyPr wrap="square">
            <a:spAutoFit/>
          </a:bodyPr>
          <a:lstStyle/>
          <a:p>
            <a:r>
              <a:rPr lang="de-DE" sz="1600" dirty="0">
                <a:solidFill>
                  <a:schemeClr val="tx1">
                    <a:lumMod val="85000"/>
                    <a:lumOff val="15000"/>
                  </a:schemeClr>
                </a:solidFill>
                <a:latin typeface="ui-monospace"/>
              </a:rPr>
              <a:t>Tap</a:t>
            </a:r>
            <a:r>
              <a:rPr lang="de-DE" sz="1600" b="0" i="0" dirty="0">
                <a:solidFill>
                  <a:schemeClr val="tx1">
                    <a:lumMod val="85000"/>
                    <a:lumOff val="15000"/>
                  </a:schemeClr>
                </a:solidFill>
                <a:effectLst/>
                <a:latin typeface="ui-monospace"/>
              </a:rPr>
              <a:t> to browse files, up to </a:t>
            </a:r>
            <a:br>
              <a:rPr lang="de-DE" sz="1600" b="0" i="0" dirty="0">
                <a:solidFill>
                  <a:schemeClr val="tx1">
                    <a:lumMod val="85000"/>
                    <a:lumOff val="15000"/>
                  </a:schemeClr>
                </a:solidFill>
                <a:effectLst/>
                <a:latin typeface="ui-monospace"/>
              </a:rPr>
            </a:br>
            <a:r>
              <a:rPr lang="de-DE" sz="1600" b="0" i="0" dirty="0">
                <a:solidFill>
                  <a:schemeClr val="tx1">
                    <a:lumMod val="85000"/>
                    <a:lumOff val="15000"/>
                  </a:schemeClr>
                </a:solidFill>
                <a:effectLst/>
                <a:latin typeface="ui-monospace"/>
              </a:rPr>
              <a:t>10 MB per file, up to 10 files</a:t>
            </a:r>
            <a:endParaRPr lang="en-DE" sz="1600" dirty="0">
              <a:solidFill>
                <a:schemeClr val="tx1">
                  <a:lumMod val="85000"/>
                  <a:lumOff val="15000"/>
                </a:schemeClr>
              </a:solidFill>
            </a:endParaRPr>
          </a:p>
        </p:txBody>
      </p:sp>
      <p:pic>
        <p:nvPicPr>
          <p:cNvPr id="10" name="Picture 9">
            <a:extLst>
              <a:ext uri="{FF2B5EF4-FFF2-40B4-BE49-F238E27FC236}">
                <a16:creationId xmlns:a16="http://schemas.microsoft.com/office/drawing/2014/main" id="{CCA83009-7454-44E2-B093-1A0FA58CAF5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55238" y="2079267"/>
            <a:ext cx="522717" cy="522717"/>
          </a:xfrm>
          <a:prstGeom prst="rect">
            <a:avLst/>
          </a:prstGeom>
        </p:spPr>
      </p:pic>
      <p:pic>
        <p:nvPicPr>
          <p:cNvPr id="33" name="Picture 32">
            <a:extLst>
              <a:ext uri="{FF2B5EF4-FFF2-40B4-BE49-F238E27FC236}">
                <a16:creationId xmlns:a16="http://schemas.microsoft.com/office/drawing/2014/main" id="{BB8CE85C-6B4A-4A92-AD77-7B84F3452DA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52115" y="2654479"/>
            <a:ext cx="522717" cy="522717"/>
          </a:xfrm>
          <a:prstGeom prst="rect">
            <a:avLst/>
          </a:prstGeom>
        </p:spPr>
      </p:pic>
      <p:pic>
        <p:nvPicPr>
          <p:cNvPr id="34" name="Picture 33">
            <a:extLst>
              <a:ext uri="{FF2B5EF4-FFF2-40B4-BE49-F238E27FC236}">
                <a16:creationId xmlns:a16="http://schemas.microsoft.com/office/drawing/2014/main" id="{89D554C6-10F5-4BB4-BA54-EE18CF94139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67715" y="3229691"/>
            <a:ext cx="522717" cy="522717"/>
          </a:xfrm>
          <a:prstGeom prst="rect">
            <a:avLst/>
          </a:prstGeom>
        </p:spPr>
      </p:pic>
      <p:pic>
        <p:nvPicPr>
          <p:cNvPr id="35" name="Picture 34">
            <a:extLst>
              <a:ext uri="{FF2B5EF4-FFF2-40B4-BE49-F238E27FC236}">
                <a16:creationId xmlns:a16="http://schemas.microsoft.com/office/drawing/2014/main" id="{B8E042D3-74E3-4461-A1FA-ED77EDABCD2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67715" y="3804903"/>
            <a:ext cx="522717" cy="522717"/>
          </a:xfrm>
          <a:prstGeom prst="rect">
            <a:avLst/>
          </a:prstGeom>
        </p:spPr>
      </p:pic>
      <p:pic>
        <p:nvPicPr>
          <p:cNvPr id="36" name="Picture 35">
            <a:extLst>
              <a:ext uri="{FF2B5EF4-FFF2-40B4-BE49-F238E27FC236}">
                <a16:creationId xmlns:a16="http://schemas.microsoft.com/office/drawing/2014/main" id="{52AB1421-CC51-4A91-BD74-F037CDF31E7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83485" y="4380115"/>
            <a:ext cx="522717" cy="522717"/>
          </a:xfrm>
          <a:prstGeom prst="rect">
            <a:avLst/>
          </a:prstGeom>
        </p:spPr>
      </p:pic>
      <p:sp>
        <p:nvSpPr>
          <p:cNvPr id="38" name="TextBox 37">
            <a:extLst>
              <a:ext uri="{FF2B5EF4-FFF2-40B4-BE49-F238E27FC236}">
                <a16:creationId xmlns:a16="http://schemas.microsoft.com/office/drawing/2014/main" id="{4F8D931D-1D41-46B7-823F-A5BFDE187D03}"/>
              </a:ext>
            </a:extLst>
          </p:cNvPr>
          <p:cNvSpPr txBox="1"/>
          <p:nvPr/>
        </p:nvSpPr>
        <p:spPr>
          <a:xfrm>
            <a:off x="6783922" y="4486989"/>
            <a:ext cx="1302803" cy="307777"/>
          </a:xfrm>
          <a:prstGeom prst="rect">
            <a:avLst/>
          </a:prstGeom>
          <a:noFill/>
        </p:spPr>
        <p:txBody>
          <a:bodyPr wrap="square">
            <a:spAutoFit/>
          </a:bodyPr>
          <a:lstStyle/>
          <a:p>
            <a:r>
              <a:rPr lang="de-DE" sz="1400" b="0" i="0" dirty="0">
                <a:solidFill>
                  <a:schemeClr val="tx1">
                    <a:lumMod val="85000"/>
                    <a:lumOff val="15000"/>
                  </a:schemeClr>
                </a:solidFill>
                <a:effectLst/>
                <a:latin typeface="ui-monospace"/>
              </a:rPr>
              <a:t>ID – Fron...png</a:t>
            </a:r>
            <a:endParaRPr lang="en-DE" sz="1400" dirty="0"/>
          </a:p>
        </p:txBody>
      </p:sp>
      <p:sp>
        <p:nvSpPr>
          <p:cNvPr id="41" name="TextBox 40">
            <a:extLst>
              <a:ext uri="{FF2B5EF4-FFF2-40B4-BE49-F238E27FC236}">
                <a16:creationId xmlns:a16="http://schemas.microsoft.com/office/drawing/2014/main" id="{C2384900-AE25-4467-B2C0-710B1F9570B0}"/>
              </a:ext>
            </a:extLst>
          </p:cNvPr>
          <p:cNvSpPr txBox="1"/>
          <p:nvPr/>
        </p:nvSpPr>
        <p:spPr>
          <a:xfrm>
            <a:off x="6783922" y="3941662"/>
            <a:ext cx="1302803" cy="307777"/>
          </a:xfrm>
          <a:prstGeom prst="rect">
            <a:avLst/>
          </a:prstGeom>
          <a:noFill/>
        </p:spPr>
        <p:txBody>
          <a:bodyPr wrap="square">
            <a:spAutoFit/>
          </a:bodyPr>
          <a:lstStyle/>
          <a:p>
            <a:r>
              <a:rPr lang="de-DE" sz="1400" b="0" i="0" dirty="0">
                <a:solidFill>
                  <a:schemeClr val="tx1">
                    <a:lumMod val="85000"/>
                    <a:lumOff val="15000"/>
                  </a:schemeClr>
                </a:solidFill>
                <a:effectLst/>
                <a:latin typeface="ui-monospace"/>
              </a:rPr>
              <a:t>Masters...pdf</a:t>
            </a:r>
            <a:endParaRPr lang="en-DE" sz="1400" dirty="0"/>
          </a:p>
        </p:txBody>
      </p:sp>
      <p:sp>
        <p:nvSpPr>
          <p:cNvPr id="42" name="TextBox 41">
            <a:extLst>
              <a:ext uri="{FF2B5EF4-FFF2-40B4-BE49-F238E27FC236}">
                <a16:creationId xmlns:a16="http://schemas.microsoft.com/office/drawing/2014/main" id="{EA288C1F-4ED7-4C50-8B3B-04EC5E1AA865}"/>
              </a:ext>
            </a:extLst>
          </p:cNvPr>
          <p:cNvSpPr txBox="1"/>
          <p:nvPr/>
        </p:nvSpPr>
        <p:spPr>
          <a:xfrm>
            <a:off x="6784886" y="3365543"/>
            <a:ext cx="1302803" cy="307777"/>
          </a:xfrm>
          <a:prstGeom prst="rect">
            <a:avLst/>
          </a:prstGeom>
          <a:noFill/>
        </p:spPr>
        <p:txBody>
          <a:bodyPr wrap="square">
            <a:spAutoFit/>
          </a:bodyPr>
          <a:lstStyle/>
          <a:p>
            <a:r>
              <a:rPr lang="de-DE" sz="1400" b="0" i="0" dirty="0">
                <a:solidFill>
                  <a:schemeClr val="tx1">
                    <a:lumMod val="85000"/>
                    <a:lumOff val="15000"/>
                  </a:schemeClr>
                </a:solidFill>
                <a:effectLst/>
                <a:latin typeface="ui-monospace"/>
              </a:rPr>
              <a:t>Bachelor...pdf</a:t>
            </a:r>
            <a:endParaRPr lang="en-DE" sz="1400" dirty="0"/>
          </a:p>
        </p:txBody>
      </p:sp>
      <p:sp>
        <p:nvSpPr>
          <p:cNvPr id="43" name="TextBox 42">
            <a:extLst>
              <a:ext uri="{FF2B5EF4-FFF2-40B4-BE49-F238E27FC236}">
                <a16:creationId xmlns:a16="http://schemas.microsoft.com/office/drawing/2014/main" id="{5CE4F912-06E3-4672-986D-D7FFC82CB214}"/>
              </a:ext>
            </a:extLst>
          </p:cNvPr>
          <p:cNvSpPr txBox="1"/>
          <p:nvPr/>
        </p:nvSpPr>
        <p:spPr>
          <a:xfrm>
            <a:off x="6783922" y="2791238"/>
            <a:ext cx="1302803" cy="307777"/>
          </a:xfrm>
          <a:prstGeom prst="rect">
            <a:avLst/>
          </a:prstGeom>
          <a:noFill/>
        </p:spPr>
        <p:txBody>
          <a:bodyPr wrap="square">
            <a:spAutoFit/>
          </a:bodyPr>
          <a:lstStyle/>
          <a:p>
            <a:r>
              <a:rPr lang="de-DE" sz="1400" b="0" i="0" dirty="0">
                <a:solidFill>
                  <a:schemeClr val="tx1">
                    <a:lumMod val="85000"/>
                    <a:lumOff val="15000"/>
                  </a:schemeClr>
                </a:solidFill>
                <a:effectLst/>
                <a:latin typeface="ui-monospace"/>
              </a:rPr>
              <a:t>Certificat...pdf</a:t>
            </a:r>
            <a:endParaRPr lang="en-DE" sz="1400" dirty="0"/>
          </a:p>
        </p:txBody>
      </p:sp>
      <p:sp>
        <p:nvSpPr>
          <p:cNvPr id="48" name="TextBox 47">
            <a:extLst>
              <a:ext uri="{FF2B5EF4-FFF2-40B4-BE49-F238E27FC236}">
                <a16:creationId xmlns:a16="http://schemas.microsoft.com/office/drawing/2014/main" id="{51409EB2-1904-4136-BE4E-B4D8C03F856B}"/>
              </a:ext>
            </a:extLst>
          </p:cNvPr>
          <p:cNvSpPr txBox="1"/>
          <p:nvPr/>
        </p:nvSpPr>
        <p:spPr>
          <a:xfrm>
            <a:off x="6769299" y="2179863"/>
            <a:ext cx="1302803" cy="307777"/>
          </a:xfrm>
          <a:prstGeom prst="rect">
            <a:avLst/>
          </a:prstGeom>
          <a:noFill/>
        </p:spPr>
        <p:txBody>
          <a:bodyPr wrap="square">
            <a:spAutoFit/>
          </a:bodyPr>
          <a:lstStyle/>
          <a:p>
            <a:r>
              <a:rPr lang="de-DE" sz="1400" b="0" i="0" dirty="0">
                <a:solidFill>
                  <a:schemeClr val="tx1">
                    <a:lumMod val="85000"/>
                    <a:lumOff val="15000"/>
                  </a:schemeClr>
                </a:solidFill>
                <a:effectLst/>
                <a:latin typeface="ui-monospace"/>
              </a:rPr>
              <a:t>Certificat...pdf</a:t>
            </a:r>
            <a:endParaRPr lang="en-DE" sz="1400" dirty="0"/>
          </a:p>
        </p:txBody>
      </p:sp>
      <p:sp>
        <p:nvSpPr>
          <p:cNvPr id="28" name="Rectangle 27">
            <a:extLst>
              <a:ext uri="{FF2B5EF4-FFF2-40B4-BE49-F238E27FC236}">
                <a16:creationId xmlns:a16="http://schemas.microsoft.com/office/drawing/2014/main" id="{CCAB1715-0F4C-4FE9-8442-D5BCFB9B4094}"/>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Therapists</a:t>
            </a:r>
            <a:endParaRPr lang="en-DE" dirty="0">
              <a:solidFill>
                <a:schemeClr val="bg2">
                  <a:lumMod val="50000"/>
                </a:schemeClr>
              </a:solidFill>
            </a:endParaRPr>
          </a:p>
        </p:txBody>
      </p:sp>
      <p:sp>
        <p:nvSpPr>
          <p:cNvPr id="31" name="Rectangle 30">
            <a:extLst>
              <a:ext uri="{FF2B5EF4-FFF2-40B4-BE49-F238E27FC236}">
                <a16:creationId xmlns:a16="http://schemas.microsoft.com/office/drawing/2014/main" id="{561DC100-7A41-4800-BC37-8B4D0A9EF1C1}"/>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32" name="Rectangle 31">
            <a:extLst>
              <a:ext uri="{FF2B5EF4-FFF2-40B4-BE49-F238E27FC236}">
                <a16:creationId xmlns:a16="http://schemas.microsoft.com/office/drawing/2014/main" id="{B4503194-C1F0-4093-BF9B-19CB2A2F8EF0}"/>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37" name="Rectangle 36">
            <a:extLst>
              <a:ext uri="{FF2B5EF4-FFF2-40B4-BE49-F238E27FC236}">
                <a16:creationId xmlns:a16="http://schemas.microsoft.com/office/drawing/2014/main" id="{ACC6A9A7-2AD1-4481-ADC5-55196B241BFC}"/>
              </a:ext>
            </a:extLst>
          </p:cNvPr>
          <p:cNvSpPr/>
          <p:nvPr/>
        </p:nvSpPr>
        <p:spPr>
          <a:xfrm>
            <a:off x="10970637" y="0"/>
            <a:ext cx="894791"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in</a:t>
            </a:r>
            <a:endParaRPr lang="en-DE" dirty="0">
              <a:solidFill>
                <a:schemeClr val="bg2">
                  <a:lumMod val="50000"/>
                </a:schemeClr>
              </a:solidFill>
            </a:endParaRPr>
          </a:p>
        </p:txBody>
      </p:sp>
      <p:sp>
        <p:nvSpPr>
          <p:cNvPr id="39" name="Rectangle: Rounded Corners 38">
            <a:extLst>
              <a:ext uri="{FF2B5EF4-FFF2-40B4-BE49-F238E27FC236}">
                <a16:creationId xmlns:a16="http://schemas.microsoft.com/office/drawing/2014/main" id="{F6415C08-D9D5-43E7-9EC0-7B2C9C1688AA}"/>
              </a:ext>
            </a:extLst>
          </p:cNvPr>
          <p:cNvSpPr/>
          <p:nvPr/>
        </p:nvSpPr>
        <p:spPr>
          <a:xfrm>
            <a:off x="6465373" y="5526524"/>
            <a:ext cx="3213457" cy="559837"/>
          </a:xfrm>
          <a:prstGeom prst="roundRect">
            <a:avLst/>
          </a:prstGeom>
          <a:gradFill flip="none" rotWithShape="1">
            <a:gsLst>
              <a:gs pos="30000">
                <a:srgbClr val="F000A0">
                  <a:tint val="66000"/>
                  <a:satMod val="160000"/>
                </a:srgbClr>
              </a:gs>
              <a:gs pos="74000">
                <a:srgbClr val="F000A0">
                  <a:tint val="44500"/>
                  <a:satMod val="160000"/>
                </a:srgbClr>
              </a:gs>
              <a:gs pos="100000">
                <a:srgbClr val="F000A0">
                  <a:tint val="23500"/>
                  <a:satMod val="160000"/>
                </a:srgbClr>
              </a:gs>
            </a:gsLst>
            <a:lin ang="16200000" scaled="1"/>
            <a:tileRect/>
          </a:gradFill>
          <a:ln w="9525" cap="flat" cmpd="sng" algn="ctr">
            <a:noFill/>
            <a:prstDash val="solid"/>
            <a:round/>
            <a:headEnd type="none" w="med" len="med"/>
            <a:tailEnd type="none" w="med" len="med"/>
          </a:ln>
          <a:effectLst>
            <a:glow>
              <a:srgbClr val="D6BE8E">
                <a:alpha val="40000"/>
              </a:srgbClr>
            </a:glow>
            <a:outerShdw blurRad="50800" dist="38100" dir="2700000" algn="tl" rotWithShape="0">
              <a:prstClr val="black">
                <a:alpha val="40000"/>
              </a:prstClr>
            </a:outerShdw>
            <a:reflection stA="0" endPos="65000" dist="50800" dir="5400000" sy="-100000" algn="bl" rotWithShape="0"/>
            <a:softEdge rad="1270000"/>
          </a:effectLst>
          <a:scene3d>
            <a:camera prst="orthographicFront">
              <a:rot lat="0" lon="0" rev="0"/>
            </a:camera>
            <a:lightRig rig="glow" dir="t">
              <a:rot lat="0" lon="0" rev="4800000"/>
            </a:lightRig>
          </a:scene3d>
          <a:sp3d prstMaterial="matte">
            <a:bevelT w="127000" h="63500" prst="coolSlant"/>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2400" b="1" dirty="0">
                <a:solidFill>
                  <a:schemeClr val="bg1"/>
                </a:solidFill>
              </a:rPr>
              <a:t>Next</a:t>
            </a:r>
            <a:endParaRPr lang="en-DE" sz="2400" b="1" dirty="0">
              <a:solidFill>
                <a:schemeClr val="bg1"/>
              </a:solidFill>
            </a:endParaRPr>
          </a:p>
        </p:txBody>
      </p:sp>
      <p:sp>
        <p:nvSpPr>
          <p:cNvPr id="40" name="Rectangle: Rounded Corners 39">
            <a:extLst>
              <a:ext uri="{FF2B5EF4-FFF2-40B4-BE49-F238E27FC236}">
                <a16:creationId xmlns:a16="http://schemas.microsoft.com/office/drawing/2014/main" id="{6F0FE7E0-B5A2-4864-80AF-F2AB43A1F082}"/>
              </a:ext>
            </a:extLst>
          </p:cNvPr>
          <p:cNvSpPr/>
          <p:nvPr/>
        </p:nvSpPr>
        <p:spPr>
          <a:xfrm>
            <a:off x="2612214" y="5526524"/>
            <a:ext cx="3213457" cy="559837"/>
          </a:xfrm>
          <a:prstGeom prst="roundRect">
            <a:avLst/>
          </a:prstGeom>
          <a:gradFill flip="none" rotWithShape="1">
            <a:gsLst>
              <a:gs pos="30000">
                <a:srgbClr val="F000A0">
                  <a:tint val="66000"/>
                  <a:satMod val="160000"/>
                </a:srgbClr>
              </a:gs>
              <a:gs pos="74000">
                <a:srgbClr val="F000A0">
                  <a:tint val="44500"/>
                  <a:satMod val="160000"/>
                </a:srgbClr>
              </a:gs>
              <a:gs pos="100000">
                <a:srgbClr val="F000A0">
                  <a:tint val="23500"/>
                  <a:satMod val="160000"/>
                </a:srgbClr>
              </a:gs>
            </a:gsLst>
            <a:lin ang="16200000" scaled="1"/>
            <a:tileRect/>
          </a:gradFill>
          <a:ln w="9525" cap="flat" cmpd="sng" algn="ctr">
            <a:noFill/>
            <a:prstDash val="solid"/>
            <a:round/>
            <a:headEnd type="none" w="med" len="med"/>
            <a:tailEnd type="none" w="med" len="med"/>
          </a:ln>
          <a:effectLst>
            <a:glow>
              <a:srgbClr val="D6BE8E">
                <a:alpha val="40000"/>
              </a:srgbClr>
            </a:glow>
            <a:outerShdw blurRad="50800" dist="38100" dir="2700000" algn="tl" rotWithShape="0">
              <a:prstClr val="black">
                <a:alpha val="40000"/>
              </a:prstClr>
            </a:outerShdw>
            <a:reflection stA="0" endPos="65000" dist="50800" dir="5400000" sy="-100000" algn="bl" rotWithShape="0"/>
            <a:softEdge rad="1270000"/>
          </a:effectLst>
          <a:scene3d>
            <a:camera prst="orthographicFront">
              <a:rot lat="0" lon="0" rev="0"/>
            </a:camera>
            <a:lightRig rig="glow" dir="t">
              <a:rot lat="0" lon="0" rev="4800000"/>
            </a:lightRig>
          </a:scene3d>
          <a:sp3d prstMaterial="matte">
            <a:bevelT w="127000" h="63500" prst="coolSlant"/>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2400" b="1" dirty="0">
                <a:solidFill>
                  <a:schemeClr val="bg1"/>
                </a:solidFill>
              </a:rPr>
              <a:t>Browse files</a:t>
            </a:r>
            <a:endParaRPr lang="en-DE" sz="2400" b="1" dirty="0">
              <a:solidFill>
                <a:schemeClr val="bg1"/>
              </a:solidFill>
            </a:endParaRPr>
          </a:p>
        </p:txBody>
      </p:sp>
      <p:sp>
        <p:nvSpPr>
          <p:cNvPr id="30" name="Rectangle 29">
            <a:extLst>
              <a:ext uri="{FF2B5EF4-FFF2-40B4-BE49-F238E27FC236}">
                <a16:creationId xmlns:a16="http://schemas.microsoft.com/office/drawing/2014/main" id="{147A8555-E024-46A8-903B-BA495649B5EC}"/>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Tree>
    <p:extLst>
      <p:ext uri="{BB962C8B-B14F-4D97-AF65-F5344CB8AC3E}">
        <p14:creationId xmlns:p14="http://schemas.microsoft.com/office/powerpoint/2010/main" val="606280594"/>
      </p:ext>
    </p:extLst>
  </p:cSld>
  <p:clrMapOvr>
    <a:masterClrMapping/>
  </p:clrMapOvr>
  <p:transition spd="slow" advClick="0" advTm="0">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C1FB7BD7-D226-4D05-AF2F-CE8DB7796058}"/>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a14:imgEffect>
                    <a14:imgEffect>
                      <a14:colorTemperature colorTemp="7200"/>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4" name="Rectangle 3">
            <a:extLst>
              <a:ext uri="{FF2B5EF4-FFF2-40B4-BE49-F238E27FC236}">
                <a16:creationId xmlns:a16="http://schemas.microsoft.com/office/drawing/2014/main" id="{649BC03F-C5F7-4894-AE30-4A04C957ED66}"/>
              </a:ext>
            </a:extLst>
          </p:cNvPr>
          <p:cNvSpPr/>
          <p:nvPr/>
        </p:nvSpPr>
        <p:spPr>
          <a:xfrm>
            <a:off x="0" y="0"/>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Join us</a:t>
            </a:r>
            <a:endParaRPr lang="en-DE" u="sng" dirty="0">
              <a:solidFill>
                <a:srgbClr val="FF75FF"/>
              </a:solidFill>
            </a:endParaRPr>
          </a:p>
        </p:txBody>
      </p:sp>
      <p:sp>
        <p:nvSpPr>
          <p:cNvPr id="21" name="Rectangle: Rounded Corners 20">
            <a:extLst>
              <a:ext uri="{FF2B5EF4-FFF2-40B4-BE49-F238E27FC236}">
                <a16:creationId xmlns:a16="http://schemas.microsoft.com/office/drawing/2014/main" id="{CA100182-FF91-44ED-9E5D-AB42654E1204}"/>
              </a:ext>
            </a:extLst>
          </p:cNvPr>
          <p:cNvSpPr/>
          <p:nvPr/>
        </p:nvSpPr>
        <p:spPr>
          <a:xfrm>
            <a:off x="2307173" y="1805125"/>
            <a:ext cx="3616746" cy="3371850"/>
          </a:xfrm>
          <a:prstGeom prst="roundRect">
            <a:avLst/>
          </a:prstGeom>
          <a:solidFill>
            <a:schemeClr val="bg1">
              <a:lumMod val="95000"/>
            </a:schemeClr>
          </a:solidFill>
          <a:ln>
            <a:noFill/>
          </a:ln>
          <a:effectLst/>
          <a:scene3d>
            <a:camera prst="orthographicFront">
              <a:rot lat="0" lon="0" rev="0"/>
            </a:camera>
            <a:lightRig rig="chilly" dir="t">
              <a:rot lat="0" lon="0" rev="18480000"/>
            </a:lightRig>
          </a:scene3d>
          <a:sp3d prstMaterial="clear">
            <a:bevelT h="63500"/>
          </a:sp3d>
        </p:spPr>
        <p:style>
          <a:lnRef idx="0">
            <a:schemeClr val="accent3"/>
          </a:lnRef>
          <a:fillRef idx="3">
            <a:schemeClr val="accent3"/>
          </a:fillRef>
          <a:effectRef idx="3">
            <a:schemeClr val="accent3"/>
          </a:effectRef>
          <a:fontRef idx="minor">
            <a:schemeClr val="lt1"/>
          </a:fontRef>
        </p:style>
        <p:txBody>
          <a:bodyPr rtlCol="0" anchor="ctr"/>
          <a:lstStyle/>
          <a:p>
            <a:pPr algn="ctr"/>
            <a:endParaRPr lang="en-DE" dirty="0">
              <a:solidFill>
                <a:schemeClr val="tx1">
                  <a:lumMod val="85000"/>
                  <a:lumOff val="15000"/>
                </a:schemeClr>
              </a:solidFill>
            </a:endParaRPr>
          </a:p>
        </p:txBody>
      </p:sp>
      <p:sp>
        <p:nvSpPr>
          <p:cNvPr id="23" name="TextBox 22">
            <a:extLst>
              <a:ext uri="{FF2B5EF4-FFF2-40B4-BE49-F238E27FC236}">
                <a16:creationId xmlns:a16="http://schemas.microsoft.com/office/drawing/2014/main" id="{0A7B455D-6795-4457-BE29-4BBC3D0968FC}"/>
              </a:ext>
            </a:extLst>
          </p:cNvPr>
          <p:cNvSpPr txBox="1"/>
          <p:nvPr/>
        </p:nvSpPr>
        <p:spPr>
          <a:xfrm>
            <a:off x="2964825" y="2124670"/>
            <a:ext cx="2527286" cy="830997"/>
          </a:xfrm>
          <a:prstGeom prst="rect">
            <a:avLst/>
          </a:prstGeom>
          <a:noFill/>
        </p:spPr>
        <p:txBody>
          <a:bodyPr wrap="square">
            <a:spAutoFit/>
          </a:bodyPr>
          <a:lstStyle/>
          <a:p>
            <a:r>
              <a:rPr lang="de-DE" sz="1600" b="0" i="0" dirty="0">
                <a:solidFill>
                  <a:schemeClr val="tx1">
                    <a:lumMod val="85000"/>
                    <a:lumOff val="15000"/>
                  </a:schemeClr>
                </a:solidFill>
                <a:effectLst/>
                <a:latin typeface="ui-monospace"/>
              </a:rPr>
              <a:t>Drag and drop both sides of your ID together with all relevant certifications</a:t>
            </a:r>
            <a:endParaRPr lang="en-DE" sz="1600" dirty="0">
              <a:solidFill>
                <a:schemeClr val="tx1">
                  <a:lumMod val="85000"/>
                  <a:lumOff val="15000"/>
                </a:schemeClr>
              </a:solidFill>
            </a:endParaRPr>
          </a:p>
        </p:txBody>
      </p:sp>
      <p:pic>
        <p:nvPicPr>
          <p:cNvPr id="6" name="Picture 5">
            <a:extLst>
              <a:ext uri="{FF2B5EF4-FFF2-40B4-BE49-F238E27FC236}">
                <a16:creationId xmlns:a16="http://schemas.microsoft.com/office/drawing/2014/main" id="{910CAB36-4EB9-42EB-A518-B44F0917E93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93023" y="2881730"/>
            <a:ext cx="1651840" cy="1651840"/>
          </a:xfrm>
          <a:prstGeom prst="rect">
            <a:avLst/>
          </a:prstGeom>
        </p:spPr>
      </p:pic>
      <p:sp>
        <p:nvSpPr>
          <p:cNvPr id="7" name="Rectangle 6">
            <a:extLst>
              <a:ext uri="{FF2B5EF4-FFF2-40B4-BE49-F238E27FC236}">
                <a16:creationId xmlns:a16="http://schemas.microsoft.com/office/drawing/2014/main" id="{9F2D96EF-A8AD-4025-9550-91C05FE75156}"/>
              </a:ext>
            </a:extLst>
          </p:cNvPr>
          <p:cNvSpPr/>
          <p:nvPr/>
        </p:nvSpPr>
        <p:spPr>
          <a:xfrm>
            <a:off x="6268083" y="1805125"/>
            <a:ext cx="3616743" cy="3371850"/>
          </a:xfrm>
          <a:prstGeom prst="rect">
            <a:avLst/>
          </a:prstGeom>
          <a:solidFill>
            <a:schemeClr val="bg1"/>
          </a:solidFill>
          <a:ln>
            <a:noFill/>
          </a:ln>
          <a:effectLst/>
          <a:scene3d>
            <a:camera prst="orthographicFront">
              <a:rot lat="0" lon="0" rev="0"/>
            </a:camera>
            <a:lightRig rig="chilly" dir="t">
              <a:rot lat="0" lon="0" rev="18480000"/>
            </a:lightRig>
          </a:scene3d>
          <a:sp3d prstMaterial="clear">
            <a:bevelT h="63500"/>
          </a:sp3d>
        </p:spPr>
        <p:style>
          <a:lnRef idx="0">
            <a:scrgbClr r="0" g="0" b="0"/>
          </a:lnRef>
          <a:fillRef idx="0">
            <a:scrgbClr r="0" g="0" b="0"/>
          </a:fillRef>
          <a:effectRef idx="0">
            <a:scrgbClr r="0" g="0" b="0"/>
          </a:effectRef>
          <a:fontRef idx="minor">
            <a:schemeClr val="lt1"/>
          </a:fontRef>
        </p:style>
        <p:txBody>
          <a:bodyPr rtlCol="0" anchor="ctr"/>
          <a:lstStyle/>
          <a:p>
            <a:pPr algn="ctr"/>
            <a:endParaRPr lang="en-DE"/>
          </a:p>
        </p:txBody>
      </p:sp>
      <p:sp>
        <p:nvSpPr>
          <p:cNvPr id="29" name="TextBox 28">
            <a:extLst>
              <a:ext uri="{FF2B5EF4-FFF2-40B4-BE49-F238E27FC236}">
                <a16:creationId xmlns:a16="http://schemas.microsoft.com/office/drawing/2014/main" id="{DA1EB461-A24A-451A-ABFE-368FC84ED222}"/>
              </a:ext>
            </a:extLst>
          </p:cNvPr>
          <p:cNvSpPr txBox="1"/>
          <p:nvPr/>
        </p:nvSpPr>
        <p:spPr>
          <a:xfrm>
            <a:off x="2964825" y="4348025"/>
            <a:ext cx="2715687" cy="584775"/>
          </a:xfrm>
          <a:prstGeom prst="rect">
            <a:avLst/>
          </a:prstGeom>
          <a:noFill/>
        </p:spPr>
        <p:txBody>
          <a:bodyPr wrap="square">
            <a:spAutoFit/>
          </a:bodyPr>
          <a:lstStyle/>
          <a:p>
            <a:r>
              <a:rPr lang="de-DE" sz="1600" dirty="0">
                <a:solidFill>
                  <a:schemeClr val="tx1">
                    <a:lumMod val="85000"/>
                    <a:lumOff val="15000"/>
                  </a:schemeClr>
                </a:solidFill>
                <a:latin typeface="ui-monospace"/>
              </a:rPr>
              <a:t>Tap</a:t>
            </a:r>
            <a:r>
              <a:rPr lang="de-DE" sz="1600" b="0" i="0" dirty="0">
                <a:solidFill>
                  <a:schemeClr val="tx1">
                    <a:lumMod val="85000"/>
                    <a:lumOff val="15000"/>
                  </a:schemeClr>
                </a:solidFill>
                <a:effectLst/>
                <a:latin typeface="ui-monospace"/>
              </a:rPr>
              <a:t> to browse files, up to </a:t>
            </a:r>
            <a:br>
              <a:rPr lang="de-DE" sz="1600" b="0" i="0" dirty="0">
                <a:solidFill>
                  <a:schemeClr val="tx1">
                    <a:lumMod val="85000"/>
                    <a:lumOff val="15000"/>
                  </a:schemeClr>
                </a:solidFill>
                <a:effectLst/>
                <a:latin typeface="ui-monospace"/>
              </a:rPr>
            </a:br>
            <a:r>
              <a:rPr lang="de-DE" sz="1600" b="0" i="0" dirty="0">
                <a:solidFill>
                  <a:schemeClr val="tx1">
                    <a:lumMod val="85000"/>
                    <a:lumOff val="15000"/>
                  </a:schemeClr>
                </a:solidFill>
                <a:effectLst/>
                <a:latin typeface="ui-monospace"/>
              </a:rPr>
              <a:t>10 MB per file, up to 10 files</a:t>
            </a:r>
            <a:endParaRPr lang="en-DE" sz="1600" dirty="0">
              <a:solidFill>
                <a:schemeClr val="tx1">
                  <a:lumMod val="85000"/>
                  <a:lumOff val="15000"/>
                </a:schemeClr>
              </a:solidFill>
            </a:endParaRPr>
          </a:p>
        </p:txBody>
      </p:sp>
      <p:pic>
        <p:nvPicPr>
          <p:cNvPr id="10" name="Picture 9">
            <a:extLst>
              <a:ext uri="{FF2B5EF4-FFF2-40B4-BE49-F238E27FC236}">
                <a16:creationId xmlns:a16="http://schemas.microsoft.com/office/drawing/2014/main" id="{CCA83009-7454-44E2-B093-1A0FA58CAF5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55238" y="2079267"/>
            <a:ext cx="522717" cy="522717"/>
          </a:xfrm>
          <a:prstGeom prst="rect">
            <a:avLst/>
          </a:prstGeom>
        </p:spPr>
      </p:pic>
      <p:pic>
        <p:nvPicPr>
          <p:cNvPr id="33" name="Picture 32">
            <a:extLst>
              <a:ext uri="{FF2B5EF4-FFF2-40B4-BE49-F238E27FC236}">
                <a16:creationId xmlns:a16="http://schemas.microsoft.com/office/drawing/2014/main" id="{BB8CE85C-6B4A-4A92-AD77-7B84F3452DA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52115" y="2654479"/>
            <a:ext cx="522717" cy="522717"/>
          </a:xfrm>
          <a:prstGeom prst="rect">
            <a:avLst/>
          </a:prstGeom>
        </p:spPr>
      </p:pic>
      <p:pic>
        <p:nvPicPr>
          <p:cNvPr id="34" name="Picture 33">
            <a:extLst>
              <a:ext uri="{FF2B5EF4-FFF2-40B4-BE49-F238E27FC236}">
                <a16:creationId xmlns:a16="http://schemas.microsoft.com/office/drawing/2014/main" id="{89D554C6-10F5-4BB4-BA54-EE18CF94139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67715" y="3229691"/>
            <a:ext cx="522717" cy="522717"/>
          </a:xfrm>
          <a:prstGeom prst="rect">
            <a:avLst/>
          </a:prstGeom>
        </p:spPr>
      </p:pic>
      <p:pic>
        <p:nvPicPr>
          <p:cNvPr id="35" name="Picture 34">
            <a:extLst>
              <a:ext uri="{FF2B5EF4-FFF2-40B4-BE49-F238E27FC236}">
                <a16:creationId xmlns:a16="http://schemas.microsoft.com/office/drawing/2014/main" id="{B8E042D3-74E3-4461-A1FA-ED77EDABCD2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67715" y="3804903"/>
            <a:ext cx="522717" cy="522717"/>
          </a:xfrm>
          <a:prstGeom prst="rect">
            <a:avLst/>
          </a:prstGeom>
        </p:spPr>
      </p:pic>
      <p:pic>
        <p:nvPicPr>
          <p:cNvPr id="36" name="Picture 35">
            <a:extLst>
              <a:ext uri="{FF2B5EF4-FFF2-40B4-BE49-F238E27FC236}">
                <a16:creationId xmlns:a16="http://schemas.microsoft.com/office/drawing/2014/main" id="{52AB1421-CC51-4A91-BD74-F037CDF31E7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83485" y="4380115"/>
            <a:ext cx="522717" cy="522717"/>
          </a:xfrm>
          <a:prstGeom prst="rect">
            <a:avLst/>
          </a:prstGeom>
        </p:spPr>
      </p:pic>
      <p:pic>
        <p:nvPicPr>
          <p:cNvPr id="37" name="Picture 36">
            <a:extLst>
              <a:ext uri="{FF2B5EF4-FFF2-40B4-BE49-F238E27FC236}">
                <a16:creationId xmlns:a16="http://schemas.microsoft.com/office/drawing/2014/main" id="{2AF00E8B-B4DD-4E42-8061-C44B7A630D7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72102" y="2019021"/>
            <a:ext cx="439225" cy="522717"/>
          </a:xfrm>
          <a:prstGeom prst="rect">
            <a:avLst/>
          </a:prstGeom>
        </p:spPr>
      </p:pic>
      <p:sp>
        <p:nvSpPr>
          <p:cNvPr id="38" name="TextBox 37">
            <a:extLst>
              <a:ext uri="{FF2B5EF4-FFF2-40B4-BE49-F238E27FC236}">
                <a16:creationId xmlns:a16="http://schemas.microsoft.com/office/drawing/2014/main" id="{4F8D931D-1D41-46B7-823F-A5BFDE187D03}"/>
              </a:ext>
            </a:extLst>
          </p:cNvPr>
          <p:cNvSpPr txBox="1"/>
          <p:nvPr/>
        </p:nvSpPr>
        <p:spPr>
          <a:xfrm>
            <a:off x="6783922" y="4486989"/>
            <a:ext cx="1302803" cy="307777"/>
          </a:xfrm>
          <a:prstGeom prst="rect">
            <a:avLst/>
          </a:prstGeom>
          <a:noFill/>
        </p:spPr>
        <p:txBody>
          <a:bodyPr wrap="square">
            <a:spAutoFit/>
          </a:bodyPr>
          <a:lstStyle/>
          <a:p>
            <a:r>
              <a:rPr lang="de-DE" sz="1400" b="0" i="0" dirty="0">
                <a:solidFill>
                  <a:schemeClr val="tx1">
                    <a:lumMod val="85000"/>
                    <a:lumOff val="15000"/>
                  </a:schemeClr>
                </a:solidFill>
                <a:effectLst/>
                <a:latin typeface="ui-monospace"/>
              </a:rPr>
              <a:t>ID – Fron...png</a:t>
            </a:r>
            <a:endParaRPr lang="en-DE" sz="1400" dirty="0"/>
          </a:p>
        </p:txBody>
      </p:sp>
      <p:sp>
        <p:nvSpPr>
          <p:cNvPr id="40" name="TextBox 39">
            <a:extLst>
              <a:ext uri="{FF2B5EF4-FFF2-40B4-BE49-F238E27FC236}">
                <a16:creationId xmlns:a16="http://schemas.microsoft.com/office/drawing/2014/main" id="{87FA5FF4-767B-4001-8800-EC80373DEAF6}"/>
              </a:ext>
            </a:extLst>
          </p:cNvPr>
          <p:cNvSpPr txBox="1"/>
          <p:nvPr/>
        </p:nvSpPr>
        <p:spPr>
          <a:xfrm>
            <a:off x="8472257" y="2147741"/>
            <a:ext cx="1403864" cy="307777"/>
          </a:xfrm>
          <a:prstGeom prst="rect">
            <a:avLst/>
          </a:prstGeom>
          <a:noFill/>
        </p:spPr>
        <p:txBody>
          <a:bodyPr wrap="square">
            <a:spAutoFit/>
          </a:bodyPr>
          <a:lstStyle/>
          <a:p>
            <a:r>
              <a:rPr lang="de-DE" sz="1400" b="0" i="0" dirty="0">
                <a:solidFill>
                  <a:schemeClr val="tx1">
                    <a:lumMod val="85000"/>
                    <a:lumOff val="15000"/>
                  </a:schemeClr>
                </a:solidFill>
                <a:effectLst/>
                <a:latin typeface="ui-monospace"/>
              </a:rPr>
              <a:t>ID – Back ...png</a:t>
            </a:r>
            <a:endParaRPr lang="en-DE" sz="1400" dirty="0"/>
          </a:p>
        </p:txBody>
      </p:sp>
      <p:sp>
        <p:nvSpPr>
          <p:cNvPr id="41" name="TextBox 40">
            <a:extLst>
              <a:ext uri="{FF2B5EF4-FFF2-40B4-BE49-F238E27FC236}">
                <a16:creationId xmlns:a16="http://schemas.microsoft.com/office/drawing/2014/main" id="{C2384900-AE25-4467-B2C0-710B1F9570B0}"/>
              </a:ext>
            </a:extLst>
          </p:cNvPr>
          <p:cNvSpPr txBox="1"/>
          <p:nvPr/>
        </p:nvSpPr>
        <p:spPr>
          <a:xfrm>
            <a:off x="6783922" y="3941662"/>
            <a:ext cx="1302803" cy="307777"/>
          </a:xfrm>
          <a:prstGeom prst="rect">
            <a:avLst/>
          </a:prstGeom>
          <a:noFill/>
        </p:spPr>
        <p:txBody>
          <a:bodyPr wrap="square">
            <a:spAutoFit/>
          </a:bodyPr>
          <a:lstStyle/>
          <a:p>
            <a:r>
              <a:rPr lang="de-DE" sz="1400" b="0" i="0" dirty="0">
                <a:solidFill>
                  <a:schemeClr val="tx1">
                    <a:lumMod val="85000"/>
                    <a:lumOff val="15000"/>
                  </a:schemeClr>
                </a:solidFill>
                <a:effectLst/>
                <a:latin typeface="ui-monospace"/>
              </a:rPr>
              <a:t>Masters...pdf</a:t>
            </a:r>
            <a:endParaRPr lang="en-DE" sz="1400" dirty="0"/>
          </a:p>
        </p:txBody>
      </p:sp>
      <p:sp>
        <p:nvSpPr>
          <p:cNvPr id="42" name="TextBox 41">
            <a:extLst>
              <a:ext uri="{FF2B5EF4-FFF2-40B4-BE49-F238E27FC236}">
                <a16:creationId xmlns:a16="http://schemas.microsoft.com/office/drawing/2014/main" id="{EA288C1F-4ED7-4C50-8B3B-04EC5E1AA865}"/>
              </a:ext>
            </a:extLst>
          </p:cNvPr>
          <p:cNvSpPr txBox="1"/>
          <p:nvPr/>
        </p:nvSpPr>
        <p:spPr>
          <a:xfrm>
            <a:off x="6784886" y="3365543"/>
            <a:ext cx="1302803" cy="307777"/>
          </a:xfrm>
          <a:prstGeom prst="rect">
            <a:avLst/>
          </a:prstGeom>
          <a:noFill/>
        </p:spPr>
        <p:txBody>
          <a:bodyPr wrap="square">
            <a:spAutoFit/>
          </a:bodyPr>
          <a:lstStyle/>
          <a:p>
            <a:r>
              <a:rPr lang="de-DE" sz="1400" b="0" i="0" dirty="0">
                <a:solidFill>
                  <a:schemeClr val="tx1">
                    <a:lumMod val="85000"/>
                    <a:lumOff val="15000"/>
                  </a:schemeClr>
                </a:solidFill>
                <a:effectLst/>
                <a:latin typeface="ui-monospace"/>
              </a:rPr>
              <a:t>Bachelor...pdf</a:t>
            </a:r>
            <a:endParaRPr lang="en-DE" sz="1400" dirty="0"/>
          </a:p>
        </p:txBody>
      </p:sp>
      <p:sp>
        <p:nvSpPr>
          <p:cNvPr id="43" name="TextBox 42">
            <a:extLst>
              <a:ext uri="{FF2B5EF4-FFF2-40B4-BE49-F238E27FC236}">
                <a16:creationId xmlns:a16="http://schemas.microsoft.com/office/drawing/2014/main" id="{5CE4F912-06E3-4672-986D-D7FFC82CB214}"/>
              </a:ext>
            </a:extLst>
          </p:cNvPr>
          <p:cNvSpPr txBox="1"/>
          <p:nvPr/>
        </p:nvSpPr>
        <p:spPr>
          <a:xfrm>
            <a:off x="6783922" y="2791238"/>
            <a:ext cx="1302803" cy="307777"/>
          </a:xfrm>
          <a:prstGeom prst="rect">
            <a:avLst/>
          </a:prstGeom>
          <a:noFill/>
        </p:spPr>
        <p:txBody>
          <a:bodyPr wrap="square">
            <a:spAutoFit/>
          </a:bodyPr>
          <a:lstStyle/>
          <a:p>
            <a:r>
              <a:rPr lang="de-DE" sz="1400" b="0" i="0" dirty="0">
                <a:solidFill>
                  <a:schemeClr val="tx1">
                    <a:lumMod val="85000"/>
                    <a:lumOff val="15000"/>
                  </a:schemeClr>
                </a:solidFill>
                <a:effectLst/>
                <a:latin typeface="ui-monospace"/>
              </a:rPr>
              <a:t>Certificat...pdf</a:t>
            </a:r>
            <a:endParaRPr lang="en-DE" sz="1400" dirty="0"/>
          </a:p>
        </p:txBody>
      </p:sp>
      <p:sp>
        <p:nvSpPr>
          <p:cNvPr id="48" name="TextBox 47">
            <a:extLst>
              <a:ext uri="{FF2B5EF4-FFF2-40B4-BE49-F238E27FC236}">
                <a16:creationId xmlns:a16="http://schemas.microsoft.com/office/drawing/2014/main" id="{51409EB2-1904-4136-BE4E-B4D8C03F856B}"/>
              </a:ext>
            </a:extLst>
          </p:cNvPr>
          <p:cNvSpPr txBox="1"/>
          <p:nvPr/>
        </p:nvSpPr>
        <p:spPr>
          <a:xfrm>
            <a:off x="6769299" y="2179863"/>
            <a:ext cx="1302803" cy="307777"/>
          </a:xfrm>
          <a:prstGeom prst="rect">
            <a:avLst/>
          </a:prstGeom>
          <a:noFill/>
        </p:spPr>
        <p:txBody>
          <a:bodyPr wrap="square">
            <a:spAutoFit/>
          </a:bodyPr>
          <a:lstStyle/>
          <a:p>
            <a:r>
              <a:rPr lang="de-DE" sz="1400" b="0" i="0" dirty="0">
                <a:solidFill>
                  <a:schemeClr val="tx1">
                    <a:lumMod val="85000"/>
                    <a:lumOff val="15000"/>
                  </a:schemeClr>
                </a:solidFill>
                <a:effectLst/>
                <a:latin typeface="ui-monospace"/>
              </a:rPr>
              <a:t>Certificat...pdf</a:t>
            </a:r>
            <a:endParaRPr lang="en-DE" sz="1400" dirty="0"/>
          </a:p>
        </p:txBody>
      </p:sp>
      <p:sp>
        <p:nvSpPr>
          <p:cNvPr id="31" name="Rectangle 30">
            <a:extLst>
              <a:ext uri="{FF2B5EF4-FFF2-40B4-BE49-F238E27FC236}">
                <a16:creationId xmlns:a16="http://schemas.microsoft.com/office/drawing/2014/main" id="{79B704DD-6868-4C97-A40B-444496E609BD}"/>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Therapists</a:t>
            </a:r>
            <a:endParaRPr lang="en-DE" dirty="0">
              <a:solidFill>
                <a:schemeClr val="bg2">
                  <a:lumMod val="50000"/>
                </a:schemeClr>
              </a:solidFill>
            </a:endParaRPr>
          </a:p>
        </p:txBody>
      </p:sp>
      <p:sp>
        <p:nvSpPr>
          <p:cNvPr id="32" name="Rectangle 31">
            <a:extLst>
              <a:ext uri="{FF2B5EF4-FFF2-40B4-BE49-F238E27FC236}">
                <a16:creationId xmlns:a16="http://schemas.microsoft.com/office/drawing/2014/main" id="{5960DCAC-1B6C-4E36-8318-1A48348792BF}"/>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39" name="Rectangle 38">
            <a:extLst>
              <a:ext uri="{FF2B5EF4-FFF2-40B4-BE49-F238E27FC236}">
                <a16:creationId xmlns:a16="http://schemas.microsoft.com/office/drawing/2014/main" id="{D2776234-3B73-4C6A-9E28-7B6C384E3006}"/>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44" name="Rectangle 43">
            <a:extLst>
              <a:ext uri="{FF2B5EF4-FFF2-40B4-BE49-F238E27FC236}">
                <a16:creationId xmlns:a16="http://schemas.microsoft.com/office/drawing/2014/main" id="{C1D9521B-F44E-4ADD-B30C-3DE9A8BABC90}"/>
              </a:ext>
            </a:extLst>
          </p:cNvPr>
          <p:cNvSpPr/>
          <p:nvPr/>
        </p:nvSpPr>
        <p:spPr>
          <a:xfrm>
            <a:off x="10970637" y="0"/>
            <a:ext cx="894791"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in</a:t>
            </a:r>
            <a:endParaRPr lang="en-DE" dirty="0">
              <a:solidFill>
                <a:schemeClr val="bg2">
                  <a:lumMod val="50000"/>
                </a:schemeClr>
              </a:solidFill>
            </a:endParaRPr>
          </a:p>
        </p:txBody>
      </p:sp>
      <p:sp>
        <p:nvSpPr>
          <p:cNvPr id="45" name="Rectangle: Rounded Corners 44">
            <a:extLst>
              <a:ext uri="{FF2B5EF4-FFF2-40B4-BE49-F238E27FC236}">
                <a16:creationId xmlns:a16="http://schemas.microsoft.com/office/drawing/2014/main" id="{7907BE43-F314-408B-925D-AE82658A40FF}"/>
              </a:ext>
            </a:extLst>
          </p:cNvPr>
          <p:cNvSpPr/>
          <p:nvPr/>
        </p:nvSpPr>
        <p:spPr>
          <a:xfrm>
            <a:off x="6465373" y="5526524"/>
            <a:ext cx="3213457" cy="559837"/>
          </a:xfrm>
          <a:prstGeom prst="roundRect">
            <a:avLst/>
          </a:prstGeom>
          <a:gradFill flip="none" rotWithShape="1">
            <a:gsLst>
              <a:gs pos="30000">
                <a:srgbClr val="F000A0">
                  <a:tint val="66000"/>
                  <a:satMod val="160000"/>
                </a:srgbClr>
              </a:gs>
              <a:gs pos="74000">
                <a:srgbClr val="F000A0">
                  <a:tint val="44500"/>
                  <a:satMod val="160000"/>
                </a:srgbClr>
              </a:gs>
              <a:gs pos="100000">
                <a:srgbClr val="F000A0">
                  <a:tint val="23500"/>
                  <a:satMod val="160000"/>
                </a:srgbClr>
              </a:gs>
            </a:gsLst>
            <a:lin ang="16200000" scaled="1"/>
            <a:tileRect/>
          </a:gradFill>
          <a:ln w="9525" cap="flat" cmpd="sng" algn="ctr">
            <a:noFill/>
            <a:prstDash val="solid"/>
            <a:round/>
            <a:headEnd type="none" w="med" len="med"/>
            <a:tailEnd type="none" w="med" len="med"/>
          </a:ln>
          <a:effectLst>
            <a:glow>
              <a:srgbClr val="D6BE8E">
                <a:alpha val="40000"/>
              </a:srgbClr>
            </a:glow>
            <a:outerShdw blurRad="50800" dist="38100" dir="2700000" algn="tl" rotWithShape="0">
              <a:prstClr val="black">
                <a:alpha val="40000"/>
              </a:prstClr>
            </a:outerShdw>
            <a:reflection stA="0" endPos="65000" dist="50800" dir="5400000" sy="-100000" algn="bl" rotWithShape="0"/>
            <a:softEdge rad="1270000"/>
          </a:effectLst>
          <a:scene3d>
            <a:camera prst="orthographicFront">
              <a:rot lat="0" lon="0" rev="0"/>
            </a:camera>
            <a:lightRig rig="glow" dir="t">
              <a:rot lat="0" lon="0" rev="4800000"/>
            </a:lightRig>
          </a:scene3d>
          <a:sp3d prstMaterial="matte">
            <a:bevelT w="127000" h="63500" prst="coolSlant"/>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2400" b="1" dirty="0">
                <a:solidFill>
                  <a:schemeClr val="bg1"/>
                </a:solidFill>
              </a:rPr>
              <a:t>Next</a:t>
            </a:r>
            <a:endParaRPr lang="en-DE" sz="2400" b="1" dirty="0">
              <a:solidFill>
                <a:schemeClr val="bg1"/>
              </a:solidFill>
            </a:endParaRPr>
          </a:p>
        </p:txBody>
      </p:sp>
      <p:sp>
        <p:nvSpPr>
          <p:cNvPr id="46" name="Rectangle: Rounded Corners 45">
            <a:extLst>
              <a:ext uri="{FF2B5EF4-FFF2-40B4-BE49-F238E27FC236}">
                <a16:creationId xmlns:a16="http://schemas.microsoft.com/office/drawing/2014/main" id="{EEF2F286-0C61-480A-AEC4-52F2236C3BCB}"/>
              </a:ext>
            </a:extLst>
          </p:cNvPr>
          <p:cNvSpPr/>
          <p:nvPr/>
        </p:nvSpPr>
        <p:spPr>
          <a:xfrm>
            <a:off x="2612214" y="5526524"/>
            <a:ext cx="3213457" cy="559837"/>
          </a:xfrm>
          <a:prstGeom prst="roundRect">
            <a:avLst/>
          </a:prstGeom>
          <a:gradFill flip="none" rotWithShape="1">
            <a:gsLst>
              <a:gs pos="30000">
                <a:srgbClr val="F000A0">
                  <a:tint val="66000"/>
                  <a:satMod val="160000"/>
                </a:srgbClr>
              </a:gs>
              <a:gs pos="74000">
                <a:srgbClr val="F000A0">
                  <a:tint val="44500"/>
                  <a:satMod val="160000"/>
                </a:srgbClr>
              </a:gs>
              <a:gs pos="100000">
                <a:srgbClr val="F000A0">
                  <a:tint val="23500"/>
                  <a:satMod val="160000"/>
                </a:srgbClr>
              </a:gs>
            </a:gsLst>
            <a:lin ang="16200000" scaled="1"/>
            <a:tileRect/>
          </a:gradFill>
          <a:ln w="9525" cap="flat" cmpd="sng" algn="ctr">
            <a:noFill/>
            <a:prstDash val="solid"/>
            <a:round/>
            <a:headEnd type="none" w="med" len="med"/>
            <a:tailEnd type="none" w="med" len="med"/>
          </a:ln>
          <a:effectLst>
            <a:glow>
              <a:srgbClr val="D6BE8E">
                <a:alpha val="40000"/>
              </a:srgbClr>
            </a:glow>
            <a:outerShdw blurRad="50800" dist="38100" dir="2700000" algn="tl" rotWithShape="0">
              <a:prstClr val="black">
                <a:alpha val="40000"/>
              </a:prstClr>
            </a:outerShdw>
            <a:reflection stA="0" endPos="65000" dist="50800" dir="5400000" sy="-100000" algn="bl" rotWithShape="0"/>
            <a:softEdge rad="1270000"/>
          </a:effectLst>
          <a:scene3d>
            <a:camera prst="orthographicFront">
              <a:rot lat="0" lon="0" rev="0"/>
            </a:camera>
            <a:lightRig rig="glow" dir="t">
              <a:rot lat="0" lon="0" rev="4800000"/>
            </a:lightRig>
          </a:scene3d>
          <a:sp3d prstMaterial="matte">
            <a:bevelT w="127000" h="63500" prst="coolSlant"/>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2400" b="1" dirty="0">
                <a:solidFill>
                  <a:schemeClr val="bg1"/>
                </a:solidFill>
              </a:rPr>
              <a:t>Browse files</a:t>
            </a:r>
            <a:endParaRPr lang="en-DE" sz="2400" b="1" dirty="0">
              <a:solidFill>
                <a:schemeClr val="bg1"/>
              </a:solidFill>
            </a:endParaRPr>
          </a:p>
        </p:txBody>
      </p:sp>
      <p:sp>
        <p:nvSpPr>
          <p:cNvPr id="47" name="Rectangle 46">
            <a:extLst>
              <a:ext uri="{FF2B5EF4-FFF2-40B4-BE49-F238E27FC236}">
                <a16:creationId xmlns:a16="http://schemas.microsoft.com/office/drawing/2014/main" id="{BF0BFF79-8899-4C66-BFB3-62AC447E2D73}"/>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Tree>
    <p:extLst>
      <p:ext uri="{BB962C8B-B14F-4D97-AF65-F5344CB8AC3E}">
        <p14:creationId xmlns:p14="http://schemas.microsoft.com/office/powerpoint/2010/main" val="133370916"/>
      </p:ext>
    </p:extLst>
  </p:cSld>
  <p:clrMapOvr>
    <a:masterClrMapping/>
  </p:clrMapOvr>
  <p:transition spd="slow" advClick="0" advTm="0">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colorTemperature colorTemp="7200"/>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2" name="Rectangle 1">
            <a:extLst>
              <a:ext uri="{FF2B5EF4-FFF2-40B4-BE49-F238E27FC236}">
                <a16:creationId xmlns:a16="http://schemas.microsoft.com/office/drawing/2014/main" id="{B95CB630-C328-497A-87FD-F5953CCE17EA}"/>
              </a:ext>
            </a:extLst>
          </p:cNvPr>
          <p:cNvSpPr/>
          <p:nvPr/>
        </p:nvSpPr>
        <p:spPr>
          <a:xfrm>
            <a:off x="9633116" y="895739"/>
            <a:ext cx="1761655" cy="9885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1" name="Rectangle 20">
            <a:extLst>
              <a:ext uri="{FF2B5EF4-FFF2-40B4-BE49-F238E27FC236}">
                <a16:creationId xmlns:a16="http://schemas.microsoft.com/office/drawing/2014/main" id="{5D132A7A-81AB-4C27-9674-20EC519A8B2F}"/>
              </a:ext>
            </a:extLst>
          </p:cNvPr>
          <p:cNvSpPr/>
          <p:nvPr/>
        </p:nvSpPr>
        <p:spPr>
          <a:xfrm>
            <a:off x="9633116" y="962314"/>
            <a:ext cx="1761655" cy="4657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New user</a:t>
            </a:r>
            <a:endParaRPr lang="en-DE" dirty="0">
              <a:solidFill>
                <a:schemeClr val="bg2">
                  <a:lumMod val="50000"/>
                </a:schemeClr>
              </a:solidFill>
            </a:endParaRPr>
          </a:p>
        </p:txBody>
      </p:sp>
      <p:sp>
        <p:nvSpPr>
          <p:cNvPr id="23" name="Rectangle 22">
            <a:extLst>
              <a:ext uri="{FF2B5EF4-FFF2-40B4-BE49-F238E27FC236}">
                <a16:creationId xmlns:a16="http://schemas.microsoft.com/office/drawing/2014/main" id="{E474C56E-C069-4B4F-BCD6-155948ECCAE1}"/>
              </a:ext>
            </a:extLst>
          </p:cNvPr>
          <p:cNvSpPr/>
          <p:nvPr/>
        </p:nvSpPr>
        <p:spPr>
          <a:xfrm>
            <a:off x="9633116" y="1390000"/>
            <a:ext cx="1761655" cy="4657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New therapist</a:t>
            </a:r>
            <a:endParaRPr lang="en-DE" dirty="0">
              <a:solidFill>
                <a:schemeClr val="bg2">
                  <a:lumMod val="50000"/>
                </a:schemeClr>
              </a:solidFill>
            </a:endParaRPr>
          </a:p>
        </p:txBody>
      </p:sp>
      <p:sp>
        <p:nvSpPr>
          <p:cNvPr id="4" name="Rectangle 3">
            <a:extLst>
              <a:ext uri="{FF2B5EF4-FFF2-40B4-BE49-F238E27FC236}">
                <a16:creationId xmlns:a16="http://schemas.microsoft.com/office/drawing/2014/main" id="{649BC03F-C5F7-4894-AE30-4A04C957ED66}"/>
              </a:ext>
            </a:extLst>
          </p:cNvPr>
          <p:cNvSpPr/>
          <p:nvPr/>
        </p:nvSpPr>
        <p:spPr>
          <a:xfrm>
            <a:off x="0" y="0"/>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chemeClr val="bg2">
                    <a:lumMod val="50000"/>
                  </a:schemeClr>
                </a:solidFill>
              </a:rPr>
              <a:t>Join us</a:t>
            </a:r>
            <a:endParaRPr lang="en-DE" u="sng"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42" name="Rectangle 41">
            <a:extLst>
              <a:ext uri="{FF2B5EF4-FFF2-40B4-BE49-F238E27FC236}">
                <a16:creationId xmlns:a16="http://schemas.microsoft.com/office/drawing/2014/main" id="{108F4065-056E-4BAD-B584-0BAA5BB4F2BC}"/>
              </a:ext>
            </a:extLst>
          </p:cNvPr>
          <p:cNvSpPr/>
          <p:nvPr/>
        </p:nvSpPr>
        <p:spPr>
          <a:xfrm>
            <a:off x="12066532" y="147419"/>
            <a:ext cx="113382" cy="2259680"/>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4" name="TextBox 23">
            <a:extLst>
              <a:ext uri="{FF2B5EF4-FFF2-40B4-BE49-F238E27FC236}">
                <a16:creationId xmlns:a16="http://schemas.microsoft.com/office/drawing/2014/main" id="{916BA59D-7CB8-4C53-8E65-4B9C69677B7D}"/>
              </a:ext>
            </a:extLst>
          </p:cNvPr>
          <p:cNvSpPr txBox="1"/>
          <p:nvPr/>
        </p:nvSpPr>
        <p:spPr>
          <a:xfrm>
            <a:off x="7877191" y="2928309"/>
            <a:ext cx="3748752" cy="1569660"/>
          </a:xfrm>
          <a:prstGeom prst="rect">
            <a:avLst/>
          </a:prstGeom>
          <a:noFill/>
        </p:spPr>
        <p:txBody>
          <a:bodyPr wrap="square">
            <a:spAutoFit/>
          </a:bodyPr>
          <a:lstStyle/>
          <a:p>
            <a:r>
              <a:rPr lang="en-US" sz="1600" b="1" dirty="0">
                <a:solidFill>
                  <a:schemeClr val="bg2">
                    <a:lumMod val="25000"/>
                  </a:schemeClr>
                </a:solidFill>
              </a:rPr>
              <a:t>Discover the healing power of touch. Our expert massage therapies not only melt away stress but also improve circulation, relieve muscle tension, and promote overall well-being. Invest in your health</a:t>
            </a:r>
            <a:br>
              <a:rPr lang="en-US" sz="1600" b="1" dirty="0">
                <a:solidFill>
                  <a:schemeClr val="bg2">
                    <a:lumMod val="25000"/>
                  </a:schemeClr>
                </a:solidFill>
              </a:rPr>
            </a:br>
            <a:r>
              <a:rPr lang="en-US" sz="1600" b="1" dirty="0">
                <a:solidFill>
                  <a:schemeClr val="bg2">
                    <a:lumMod val="25000"/>
                  </a:schemeClr>
                </a:solidFill>
              </a:rPr>
              <a:t>—because you deserve it.</a:t>
            </a:r>
          </a:p>
        </p:txBody>
      </p:sp>
      <p:sp>
        <p:nvSpPr>
          <p:cNvPr id="25" name="TextBox 24">
            <a:extLst>
              <a:ext uri="{FF2B5EF4-FFF2-40B4-BE49-F238E27FC236}">
                <a16:creationId xmlns:a16="http://schemas.microsoft.com/office/drawing/2014/main" id="{24B63168-C3F2-46FC-9D6C-98EC5CD64509}"/>
              </a:ext>
            </a:extLst>
          </p:cNvPr>
          <p:cNvSpPr txBox="1"/>
          <p:nvPr/>
        </p:nvSpPr>
        <p:spPr>
          <a:xfrm>
            <a:off x="7977673" y="2257789"/>
            <a:ext cx="3648269" cy="369332"/>
          </a:xfrm>
          <a:prstGeom prst="rect">
            <a:avLst/>
          </a:prstGeom>
          <a:noFill/>
        </p:spPr>
        <p:txBody>
          <a:bodyPr wrap="square">
            <a:spAutoFit/>
          </a:bodyPr>
          <a:lstStyle/>
          <a:p>
            <a:pPr algn="r"/>
            <a:r>
              <a:rPr lang="en-US" b="1" dirty="0">
                <a:solidFill>
                  <a:schemeClr val="bg2">
                    <a:lumMod val="25000"/>
                  </a:schemeClr>
                </a:solidFill>
              </a:rPr>
              <a:t>Relax. Rejuvenate. Renew.</a:t>
            </a:r>
            <a:endParaRPr lang="en-DE" dirty="0"/>
          </a:p>
        </p:txBody>
      </p:sp>
      <p:sp>
        <p:nvSpPr>
          <p:cNvPr id="26" name="Rectangle: Rounded Corners 25">
            <a:extLst>
              <a:ext uri="{FF2B5EF4-FFF2-40B4-BE49-F238E27FC236}">
                <a16:creationId xmlns:a16="http://schemas.microsoft.com/office/drawing/2014/main" id="{E99B4FB4-8FD0-4C71-BD06-DB88793F6E07}"/>
              </a:ext>
            </a:extLst>
          </p:cNvPr>
          <p:cNvSpPr/>
          <p:nvPr/>
        </p:nvSpPr>
        <p:spPr>
          <a:xfrm>
            <a:off x="3511145" y="5808306"/>
            <a:ext cx="4991878" cy="559837"/>
          </a:xfrm>
          <a:prstGeom prst="roundRect">
            <a:avLst/>
          </a:prstGeom>
          <a:gradFill flip="none" rotWithShape="1">
            <a:gsLst>
              <a:gs pos="30000">
                <a:srgbClr val="F000A0">
                  <a:tint val="66000"/>
                  <a:satMod val="160000"/>
                </a:srgbClr>
              </a:gs>
              <a:gs pos="74000">
                <a:srgbClr val="F000A0">
                  <a:tint val="44500"/>
                  <a:satMod val="160000"/>
                </a:srgbClr>
              </a:gs>
              <a:gs pos="100000">
                <a:srgbClr val="F000A0">
                  <a:tint val="23500"/>
                  <a:satMod val="160000"/>
                </a:srgbClr>
              </a:gs>
            </a:gsLst>
            <a:lin ang="16200000" scaled="1"/>
            <a:tileRect/>
          </a:gradFill>
          <a:ln w="9525" cap="flat" cmpd="sng" algn="ctr">
            <a:noFill/>
            <a:prstDash val="solid"/>
            <a:round/>
            <a:headEnd type="none" w="med" len="med"/>
            <a:tailEnd type="none" w="med" len="med"/>
          </a:ln>
          <a:effectLst>
            <a:glow>
              <a:srgbClr val="D6BE8E">
                <a:alpha val="40000"/>
              </a:srgbClr>
            </a:glow>
            <a:outerShdw blurRad="50800" dist="38100" dir="2700000" algn="tl" rotWithShape="0">
              <a:prstClr val="black">
                <a:alpha val="40000"/>
              </a:prstClr>
            </a:outerShdw>
            <a:reflection stA="0" endPos="65000" dist="50800" dir="5400000" sy="-100000" algn="bl" rotWithShape="0"/>
            <a:softEdge rad="1270000"/>
          </a:effectLst>
          <a:scene3d>
            <a:camera prst="orthographicFront">
              <a:rot lat="0" lon="0" rev="0"/>
            </a:camera>
            <a:lightRig rig="glow" dir="t">
              <a:rot lat="0" lon="0" rev="4800000"/>
            </a:lightRig>
          </a:scene3d>
          <a:sp3d prstMaterial="matte">
            <a:bevelT w="127000" h="63500" prst="coolSlant"/>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2400" b="1" dirty="0">
                <a:solidFill>
                  <a:schemeClr val="bg1"/>
                </a:solidFill>
              </a:rPr>
              <a:t>Find your closest therapist</a:t>
            </a:r>
            <a:endParaRPr lang="en-DE" sz="2400" b="1" dirty="0">
              <a:solidFill>
                <a:schemeClr val="bg1"/>
              </a:solidFill>
            </a:endParaRPr>
          </a:p>
        </p:txBody>
      </p:sp>
      <p:sp>
        <p:nvSpPr>
          <p:cNvPr id="20" name="Rectangle 19">
            <a:extLst>
              <a:ext uri="{FF2B5EF4-FFF2-40B4-BE49-F238E27FC236}">
                <a16:creationId xmlns:a16="http://schemas.microsoft.com/office/drawing/2014/main" id="{6C26EDFB-819A-4792-85EF-E1121C679952}"/>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Therapists</a:t>
            </a:r>
            <a:endParaRPr lang="en-DE" dirty="0">
              <a:solidFill>
                <a:schemeClr val="bg2">
                  <a:lumMod val="50000"/>
                </a:schemeClr>
              </a:solidFill>
            </a:endParaRPr>
          </a:p>
        </p:txBody>
      </p:sp>
      <p:sp>
        <p:nvSpPr>
          <p:cNvPr id="27" name="Rectangle 26">
            <a:extLst>
              <a:ext uri="{FF2B5EF4-FFF2-40B4-BE49-F238E27FC236}">
                <a16:creationId xmlns:a16="http://schemas.microsoft.com/office/drawing/2014/main" id="{0B2B0988-2F14-478B-88F6-D0069023C351}"/>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28" name="Rectangle 27">
            <a:extLst>
              <a:ext uri="{FF2B5EF4-FFF2-40B4-BE49-F238E27FC236}">
                <a16:creationId xmlns:a16="http://schemas.microsoft.com/office/drawing/2014/main" id="{EADECAD1-D9F9-4B26-A420-2CBEADC432C4}"/>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Home</a:t>
            </a:r>
            <a:endParaRPr lang="en-DE" u="sng" dirty="0">
              <a:solidFill>
                <a:srgbClr val="FF75FF"/>
              </a:solidFill>
            </a:endParaRPr>
          </a:p>
        </p:txBody>
      </p:sp>
      <p:sp>
        <p:nvSpPr>
          <p:cNvPr id="29" name="Rectangle 28">
            <a:extLst>
              <a:ext uri="{FF2B5EF4-FFF2-40B4-BE49-F238E27FC236}">
                <a16:creationId xmlns:a16="http://schemas.microsoft.com/office/drawing/2014/main" id="{814AF284-1AF8-4C30-BF3C-F0577F9ECC18}"/>
              </a:ext>
            </a:extLst>
          </p:cNvPr>
          <p:cNvSpPr/>
          <p:nvPr/>
        </p:nvSpPr>
        <p:spPr>
          <a:xfrm>
            <a:off x="10970637" y="0"/>
            <a:ext cx="894791"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in</a:t>
            </a:r>
            <a:endParaRPr lang="en-DE" dirty="0">
              <a:solidFill>
                <a:schemeClr val="bg2">
                  <a:lumMod val="50000"/>
                </a:schemeClr>
              </a:solidFill>
            </a:endParaRPr>
          </a:p>
        </p:txBody>
      </p:sp>
      <p:sp>
        <p:nvSpPr>
          <p:cNvPr id="22" name="Rectangle 21">
            <a:extLst>
              <a:ext uri="{FF2B5EF4-FFF2-40B4-BE49-F238E27FC236}">
                <a16:creationId xmlns:a16="http://schemas.microsoft.com/office/drawing/2014/main" id="{662079DD-01E3-4286-825E-118AADE5A2F2}"/>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Tree>
    <p:extLst>
      <p:ext uri="{BB962C8B-B14F-4D97-AF65-F5344CB8AC3E}">
        <p14:creationId xmlns:p14="http://schemas.microsoft.com/office/powerpoint/2010/main" val="3647215399"/>
      </p:ext>
    </p:extLst>
  </p:cSld>
  <p:clrMapOvr>
    <a:masterClrMapping/>
  </p:clrMapOvr>
  <mc:AlternateContent xmlns:mc="http://schemas.openxmlformats.org/markup-compatibility/2006" xmlns:p159="http://schemas.microsoft.com/office/powerpoint/2015/09/main">
    <mc:Choice Requires="p159">
      <p:transition spd="slow" advClick="0" advTm="0">
        <p159:morph option="byObject"/>
      </p:transition>
    </mc:Choice>
    <mc:Fallback xmlns="">
      <p:transition spd="slow" advClick="0" advTm="0">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C1FB7BD7-D226-4D05-AF2F-CE8DB7796058}"/>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a14:imgEffect>
                    <a14:imgEffect>
                      <a14:colorTemperature colorTemp="7200"/>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4" name="Rectangle 3">
            <a:extLst>
              <a:ext uri="{FF2B5EF4-FFF2-40B4-BE49-F238E27FC236}">
                <a16:creationId xmlns:a16="http://schemas.microsoft.com/office/drawing/2014/main" id="{649BC03F-C5F7-4894-AE30-4A04C957ED66}"/>
              </a:ext>
            </a:extLst>
          </p:cNvPr>
          <p:cNvSpPr/>
          <p:nvPr/>
        </p:nvSpPr>
        <p:spPr>
          <a:xfrm>
            <a:off x="0" y="0"/>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Join us</a:t>
            </a:r>
            <a:endParaRPr lang="en-DE" u="sng" dirty="0">
              <a:solidFill>
                <a:srgbClr val="FF75FF"/>
              </a:solidFill>
            </a:endParaRPr>
          </a:p>
        </p:txBody>
      </p:sp>
      <p:sp>
        <p:nvSpPr>
          <p:cNvPr id="21" name="Rectangle: Rounded Corners 20">
            <a:extLst>
              <a:ext uri="{FF2B5EF4-FFF2-40B4-BE49-F238E27FC236}">
                <a16:creationId xmlns:a16="http://schemas.microsoft.com/office/drawing/2014/main" id="{CA100182-FF91-44ED-9E5D-AB42654E1204}"/>
              </a:ext>
            </a:extLst>
          </p:cNvPr>
          <p:cNvSpPr/>
          <p:nvPr/>
        </p:nvSpPr>
        <p:spPr>
          <a:xfrm>
            <a:off x="2307173" y="1805125"/>
            <a:ext cx="3616746" cy="3371850"/>
          </a:xfrm>
          <a:prstGeom prst="roundRect">
            <a:avLst/>
          </a:prstGeom>
          <a:solidFill>
            <a:schemeClr val="bg1">
              <a:lumMod val="95000"/>
            </a:schemeClr>
          </a:solidFill>
          <a:ln>
            <a:noFill/>
          </a:ln>
          <a:effectLst/>
          <a:scene3d>
            <a:camera prst="orthographicFront">
              <a:rot lat="0" lon="0" rev="0"/>
            </a:camera>
            <a:lightRig rig="chilly" dir="t">
              <a:rot lat="0" lon="0" rev="18480000"/>
            </a:lightRig>
          </a:scene3d>
          <a:sp3d prstMaterial="clear">
            <a:bevelT h="63500"/>
          </a:sp3d>
        </p:spPr>
        <p:style>
          <a:lnRef idx="0">
            <a:schemeClr val="accent3"/>
          </a:lnRef>
          <a:fillRef idx="3">
            <a:schemeClr val="accent3"/>
          </a:fillRef>
          <a:effectRef idx="3">
            <a:schemeClr val="accent3"/>
          </a:effectRef>
          <a:fontRef idx="minor">
            <a:schemeClr val="lt1"/>
          </a:fontRef>
        </p:style>
        <p:txBody>
          <a:bodyPr rtlCol="0" anchor="ctr"/>
          <a:lstStyle/>
          <a:p>
            <a:pPr algn="ctr"/>
            <a:endParaRPr lang="en-DE" dirty="0">
              <a:solidFill>
                <a:schemeClr val="tx1">
                  <a:lumMod val="85000"/>
                  <a:lumOff val="15000"/>
                </a:schemeClr>
              </a:solidFill>
            </a:endParaRPr>
          </a:p>
        </p:txBody>
      </p:sp>
      <p:sp>
        <p:nvSpPr>
          <p:cNvPr id="23" name="TextBox 22">
            <a:extLst>
              <a:ext uri="{FF2B5EF4-FFF2-40B4-BE49-F238E27FC236}">
                <a16:creationId xmlns:a16="http://schemas.microsoft.com/office/drawing/2014/main" id="{0A7B455D-6795-4457-BE29-4BBC3D0968FC}"/>
              </a:ext>
            </a:extLst>
          </p:cNvPr>
          <p:cNvSpPr txBox="1"/>
          <p:nvPr/>
        </p:nvSpPr>
        <p:spPr>
          <a:xfrm>
            <a:off x="2964825" y="2124670"/>
            <a:ext cx="2527286" cy="830997"/>
          </a:xfrm>
          <a:prstGeom prst="rect">
            <a:avLst/>
          </a:prstGeom>
          <a:noFill/>
        </p:spPr>
        <p:txBody>
          <a:bodyPr wrap="square">
            <a:spAutoFit/>
          </a:bodyPr>
          <a:lstStyle/>
          <a:p>
            <a:r>
              <a:rPr lang="de-DE" sz="1600" b="0" i="0" dirty="0">
                <a:solidFill>
                  <a:schemeClr val="tx1">
                    <a:lumMod val="85000"/>
                    <a:lumOff val="15000"/>
                  </a:schemeClr>
                </a:solidFill>
                <a:effectLst/>
                <a:latin typeface="ui-monospace"/>
              </a:rPr>
              <a:t>Drag and drop both sides of your ID together with all relevant certifications</a:t>
            </a:r>
            <a:endParaRPr lang="en-DE" sz="1600" dirty="0">
              <a:solidFill>
                <a:schemeClr val="tx1">
                  <a:lumMod val="85000"/>
                  <a:lumOff val="15000"/>
                </a:schemeClr>
              </a:solidFill>
            </a:endParaRPr>
          </a:p>
        </p:txBody>
      </p:sp>
      <p:pic>
        <p:nvPicPr>
          <p:cNvPr id="6" name="Picture 5">
            <a:extLst>
              <a:ext uri="{FF2B5EF4-FFF2-40B4-BE49-F238E27FC236}">
                <a16:creationId xmlns:a16="http://schemas.microsoft.com/office/drawing/2014/main" id="{910CAB36-4EB9-42EB-A518-B44F0917E93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93023" y="2881730"/>
            <a:ext cx="1651840" cy="1651840"/>
          </a:xfrm>
          <a:prstGeom prst="rect">
            <a:avLst/>
          </a:prstGeom>
        </p:spPr>
      </p:pic>
      <p:sp>
        <p:nvSpPr>
          <p:cNvPr id="7" name="Rectangle 6">
            <a:extLst>
              <a:ext uri="{FF2B5EF4-FFF2-40B4-BE49-F238E27FC236}">
                <a16:creationId xmlns:a16="http://schemas.microsoft.com/office/drawing/2014/main" id="{9F2D96EF-A8AD-4025-9550-91C05FE75156}"/>
              </a:ext>
            </a:extLst>
          </p:cNvPr>
          <p:cNvSpPr/>
          <p:nvPr/>
        </p:nvSpPr>
        <p:spPr>
          <a:xfrm>
            <a:off x="6268083" y="1805125"/>
            <a:ext cx="3616743" cy="3371850"/>
          </a:xfrm>
          <a:prstGeom prst="rect">
            <a:avLst/>
          </a:prstGeom>
          <a:solidFill>
            <a:schemeClr val="bg1"/>
          </a:solidFill>
          <a:ln>
            <a:noFill/>
          </a:ln>
          <a:effectLst/>
          <a:scene3d>
            <a:camera prst="orthographicFront">
              <a:rot lat="0" lon="0" rev="0"/>
            </a:camera>
            <a:lightRig rig="chilly" dir="t">
              <a:rot lat="0" lon="0" rev="18480000"/>
            </a:lightRig>
          </a:scene3d>
          <a:sp3d prstMaterial="clear">
            <a:bevelT h="63500"/>
          </a:sp3d>
        </p:spPr>
        <p:style>
          <a:lnRef idx="0">
            <a:scrgbClr r="0" g="0" b="0"/>
          </a:lnRef>
          <a:fillRef idx="0">
            <a:scrgbClr r="0" g="0" b="0"/>
          </a:fillRef>
          <a:effectRef idx="0">
            <a:scrgbClr r="0" g="0" b="0"/>
          </a:effectRef>
          <a:fontRef idx="minor">
            <a:schemeClr val="lt1"/>
          </a:fontRef>
        </p:style>
        <p:txBody>
          <a:bodyPr rtlCol="0" anchor="ctr"/>
          <a:lstStyle/>
          <a:p>
            <a:pPr algn="ctr"/>
            <a:endParaRPr lang="en-DE"/>
          </a:p>
        </p:txBody>
      </p:sp>
      <p:sp>
        <p:nvSpPr>
          <p:cNvPr id="29" name="TextBox 28">
            <a:extLst>
              <a:ext uri="{FF2B5EF4-FFF2-40B4-BE49-F238E27FC236}">
                <a16:creationId xmlns:a16="http://schemas.microsoft.com/office/drawing/2014/main" id="{DA1EB461-A24A-451A-ABFE-368FC84ED222}"/>
              </a:ext>
            </a:extLst>
          </p:cNvPr>
          <p:cNvSpPr txBox="1"/>
          <p:nvPr/>
        </p:nvSpPr>
        <p:spPr>
          <a:xfrm>
            <a:off x="2964825" y="4348025"/>
            <a:ext cx="2715687" cy="584775"/>
          </a:xfrm>
          <a:prstGeom prst="rect">
            <a:avLst/>
          </a:prstGeom>
          <a:noFill/>
        </p:spPr>
        <p:txBody>
          <a:bodyPr wrap="square">
            <a:spAutoFit/>
          </a:bodyPr>
          <a:lstStyle/>
          <a:p>
            <a:r>
              <a:rPr lang="de-DE" sz="1600" dirty="0">
                <a:solidFill>
                  <a:schemeClr val="tx1">
                    <a:lumMod val="85000"/>
                    <a:lumOff val="15000"/>
                  </a:schemeClr>
                </a:solidFill>
                <a:latin typeface="ui-monospace"/>
              </a:rPr>
              <a:t>Tap</a:t>
            </a:r>
            <a:r>
              <a:rPr lang="de-DE" sz="1600" b="0" i="0" dirty="0">
                <a:solidFill>
                  <a:schemeClr val="tx1">
                    <a:lumMod val="85000"/>
                    <a:lumOff val="15000"/>
                  </a:schemeClr>
                </a:solidFill>
                <a:effectLst/>
                <a:latin typeface="ui-monospace"/>
              </a:rPr>
              <a:t> to browse files, up to </a:t>
            </a:r>
            <a:br>
              <a:rPr lang="de-DE" sz="1600" b="0" i="0" dirty="0">
                <a:solidFill>
                  <a:schemeClr val="tx1">
                    <a:lumMod val="85000"/>
                    <a:lumOff val="15000"/>
                  </a:schemeClr>
                </a:solidFill>
                <a:effectLst/>
                <a:latin typeface="ui-monospace"/>
              </a:rPr>
            </a:br>
            <a:r>
              <a:rPr lang="de-DE" sz="1600" b="0" i="0" dirty="0">
                <a:solidFill>
                  <a:schemeClr val="tx1">
                    <a:lumMod val="85000"/>
                    <a:lumOff val="15000"/>
                  </a:schemeClr>
                </a:solidFill>
                <a:effectLst/>
                <a:latin typeface="ui-monospace"/>
              </a:rPr>
              <a:t>10 MB per file, up to 10 files</a:t>
            </a:r>
            <a:endParaRPr lang="en-DE" sz="1600" dirty="0">
              <a:solidFill>
                <a:schemeClr val="tx1">
                  <a:lumMod val="85000"/>
                  <a:lumOff val="15000"/>
                </a:schemeClr>
              </a:solidFill>
            </a:endParaRPr>
          </a:p>
        </p:txBody>
      </p:sp>
      <p:pic>
        <p:nvPicPr>
          <p:cNvPr id="10" name="Picture 9">
            <a:extLst>
              <a:ext uri="{FF2B5EF4-FFF2-40B4-BE49-F238E27FC236}">
                <a16:creationId xmlns:a16="http://schemas.microsoft.com/office/drawing/2014/main" id="{CCA83009-7454-44E2-B093-1A0FA58CAF5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55238" y="2079267"/>
            <a:ext cx="522717" cy="522717"/>
          </a:xfrm>
          <a:prstGeom prst="rect">
            <a:avLst/>
          </a:prstGeom>
        </p:spPr>
      </p:pic>
      <p:pic>
        <p:nvPicPr>
          <p:cNvPr id="33" name="Picture 32">
            <a:extLst>
              <a:ext uri="{FF2B5EF4-FFF2-40B4-BE49-F238E27FC236}">
                <a16:creationId xmlns:a16="http://schemas.microsoft.com/office/drawing/2014/main" id="{BB8CE85C-6B4A-4A92-AD77-7B84F3452DA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52115" y="2654479"/>
            <a:ext cx="522717" cy="522717"/>
          </a:xfrm>
          <a:prstGeom prst="rect">
            <a:avLst/>
          </a:prstGeom>
        </p:spPr>
      </p:pic>
      <p:pic>
        <p:nvPicPr>
          <p:cNvPr id="34" name="Picture 33">
            <a:extLst>
              <a:ext uri="{FF2B5EF4-FFF2-40B4-BE49-F238E27FC236}">
                <a16:creationId xmlns:a16="http://schemas.microsoft.com/office/drawing/2014/main" id="{89D554C6-10F5-4BB4-BA54-EE18CF94139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67715" y="3229691"/>
            <a:ext cx="522717" cy="522717"/>
          </a:xfrm>
          <a:prstGeom prst="rect">
            <a:avLst/>
          </a:prstGeom>
        </p:spPr>
      </p:pic>
      <p:pic>
        <p:nvPicPr>
          <p:cNvPr id="35" name="Picture 34">
            <a:extLst>
              <a:ext uri="{FF2B5EF4-FFF2-40B4-BE49-F238E27FC236}">
                <a16:creationId xmlns:a16="http://schemas.microsoft.com/office/drawing/2014/main" id="{B8E042D3-74E3-4461-A1FA-ED77EDABCD2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67715" y="3804903"/>
            <a:ext cx="522717" cy="522717"/>
          </a:xfrm>
          <a:prstGeom prst="rect">
            <a:avLst/>
          </a:prstGeom>
        </p:spPr>
      </p:pic>
      <p:pic>
        <p:nvPicPr>
          <p:cNvPr id="36" name="Picture 35">
            <a:extLst>
              <a:ext uri="{FF2B5EF4-FFF2-40B4-BE49-F238E27FC236}">
                <a16:creationId xmlns:a16="http://schemas.microsoft.com/office/drawing/2014/main" id="{52AB1421-CC51-4A91-BD74-F037CDF31E7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83485" y="4380115"/>
            <a:ext cx="522717" cy="522717"/>
          </a:xfrm>
          <a:prstGeom prst="rect">
            <a:avLst/>
          </a:prstGeom>
        </p:spPr>
      </p:pic>
      <p:pic>
        <p:nvPicPr>
          <p:cNvPr id="37" name="Picture 36">
            <a:extLst>
              <a:ext uri="{FF2B5EF4-FFF2-40B4-BE49-F238E27FC236}">
                <a16:creationId xmlns:a16="http://schemas.microsoft.com/office/drawing/2014/main" id="{2AF00E8B-B4DD-4E42-8061-C44B7A630D7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72102" y="2019021"/>
            <a:ext cx="439225" cy="522717"/>
          </a:xfrm>
          <a:prstGeom prst="rect">
            <a:avLst/>
          </a:prstGeom>
        </p:spPr>
      </p:pic>
      <p:sp>
        <p:nvSpPr>
          <p:cNvPr id="38" name="TextBox 37">
            <a:extLst>
              <a:ext uri="{FF2B5EF4-FFF2-40B4-BE49-F238E27FC236}">
                <a16:creationId xmlns:a16="http://schemas.microsoft.com/office/drawing/2014/main" id="{4F8D931D-1D41-46B7-823F-A5BFDE187D03}"/>
              </a:ext>
            </a:extLst>
          </p:cNvPr>
          <p:cNvSpPr txBox="1"/>
          <p:nvPr/>
        </p:nvSpPr>
        <p:spPr>
          <a:xfrm>
            <a:off x="6783922" y="4486989"/>
            <a:ext cx="1302803" cy="307777"/>
          </a:xfrm>
          <a:prstGeom prst="rect">
            <a:avLst/>
          </a:prstGeom>
          <a:noFill/>
        </p:spPr>
        <p:txBody>
          <a:bodyPr wrap="square">
            <a:spAutoFit/>
          </a:bodyPr>
          <a:lstStyle/>
          <a:p>
            <a:r>
              <a:rPr lang="de-DE" sz="1400" b="0" i="0" dirty="0">
                <a:solidFill>
                  <a:schemeClr val="tx1">
                    <a:lumMod val="85000"/>
                    <a:lumOff val="15000"/>
                  </a:schemeClr>
                </a:solidFill>
                <a:effectLst/>
                <a:latin typeface="ui-monospace"/>
              </a:rPr>
              <a:t>ID – Fron...png</a:t>
            </a:r>
            <a:endParaRPr lang="en-DE" sz="1400" dirty="0"/>
          </a:p>
        </p:txBody>
      </p:sp>
      <p:sp>
        <p:nvSpPr>
          <p:cNvPr id="40" name="TextBox 39">
            <a:extLst>
              <a:ext uri="{FF2B5EF4-FFF2-40B4-BE49-F238E27FC236}">
                <a16:creationId xmlns:a16="http://schemas.microsoft.com/office/drawing/2014/main" id="{87FA5FF4-767B-4001-8800-EC80373DEAF6}"/>
              </a:ext>
            </a:extLst>
          </p:cNvPr>
          <p:cNvSpPr txBox="1"/>
          <p:nvPr/>
        </p:nvSpPr>
        <p:spPr>
          <a:xfrm>
            <a:off x="8472257" y="2147741"/>
            <a:ext cx="1403864" cy="307777"/>
          </a:xfrm>
          <a:prstGeom prst="rect">
            <a:avLst/>
          </a:prstGeom>
          <a:noFill/>
        </p:spPr>
        <p:txBody>
          <a:bodyPr wrap="square">
            <a:spAutoFit/>
          </a:bodyPr>
          <a:lstStyle/>
          <a:p>
            <a:r>
              <a:rPr lang="de-DE" sz="1400" b="0" i="0" dirty="0">
                <a:solidFill>
                  <a:schemeClr val="tx1">
                    <a:lumMod val="85000"/>
                    <a:lumOff val="15000"/>
                  </a:schemeClr>
                </a:solidFill>
                <a:effectLst/>
                <a:latin typeface="ui-monospace"/>
              </a:rPr>
              <a:t>ID – Back ...png</a:t>
            </a:r>
            <a:endParaRPr lang="en-DE" sz="1400" dirty="0"/>
          </a:p>
        </p:txBody>
      </p:sp>
      <p:sp>
        <p:nvSpPr>
          <p:cNvPr id="41" name="TextBox 40">
            <a:extLst>
              <a:ext uri="{FF2B5EF4-FFF2-40B4-BE49-F238E27FC236}">
                <a16:creationId xmlns:a16="http://schemas.microsoft.com/office/drawing/2014/main" id="{C2384900-AE25-4467-B2C0-710B1F9570B0}"/>
              </a:ext>
            </a:extLst>
          </p:cNvPr>
          <p:cNvSpPr txBox="1"/>
          <p:nvPr/>
        </p:nvSpPr>
        <p:spPr>
          <a:xfrm>
            <a:off x="6783922" y="3941662"/>
            <a:ext cx="1302803" cy="307777"/>
          </a:xfrm>
          <a:prstGeom prst="rect">
            <a:avLst/>
          </a:prstGeom>
          <a:noFill/>
        </p:spPr>
        <p:txBody>
          <a:bodyPr wrap="square">
            <a:spAutoFit/>
          </a:bodyPr>
          <a:lstStyle/>
          <a:p>
            <a:r>
              <a:rPr lang="de-DE" sz="1400" b="0" i="0" dirty="0">
                <a:solidFill>
                  <a:schemeClr val="tx1">
                    <a:lumMod val="85000"/>
                    <a:lumOff val="15000"/>
                  </a:schemeClr>
                </a:solidFill>
                <a:effectLst/>
                <a:latin typeface="ui-monospace"/>
              </a:rPr>
              <a:t>Masters...pdf</a:t>
            </a:r>
            <a:endParaRPr lang="en-DE" sz="1400" dirty="0"/>
          </a:p>
        </p:txBody>
      </p:sp>
      <p:sp>
        <p:nvSpPr>
          <p:cNvPr id="42" name="TextBox 41">
            <a:extLst>
              <a:ext uri="{FF2B5EF4-FFF2-40B4-BE49-F238E27FC236}">
                <a16:creationId xmlns:a16="http://schemas.microsoft.com/office/drawing/2014/main" id="{EA288C1F-4ED7-4C50-8B3B-04EC5E1AA865}"/>
              </a:ext>
            </a:extLst>
          </p:cNvPr>
          <p:cNvSpPr txBox="1"/>
          <p:nvPr/>
        </p:nvSpPr>
        <p:spPr>
          <a:xfrm>
            <a:off x="6784886" y="3365543"/>
            <a:ext cx="1302803" cy="307777"/>
          </a:xfrm>
          <a:prstGeom prst="rect">
            <a:avLst/>
          </a:prstGeom>
          <a:noFill/>
        </p:spPr>
        <p:txBody>
          <a:bodyPr wrap="square">
            <a:spAutoFit/>
          </a:bodyPr>
          <a:lstStyle/>
          <a:p>
            <a:r>
              <a:rPr lang="de-DE" sz="1400" b="0" i="0" dirty="0">
                <a:solidFill>
                  <a:schemeClr val="tx1">
                    <a:lumMod val="85000"/>
                    <a:lumOff val="15000"/>
                  </a:schemeClr>
                </a:solidFill>
                <a:effectLst/>
                <a:latin typeface="ui-monospace"/>
              </a:rPr>
              <a:t>Bachelor...pdf</a:t>
            </a:r>
            <a:endParaRPr lang="en-DE" sz="1400" dirty="0"/>
          </a:p>
        </p:txBody>
      </p:sp>
      <p:sp>
        <p:nvSpPr>
          <p:cNvPr id="43" name="TextBox 42">
            <a:extLst>
              <a:ext uri="{FF2B5EF4-FFF2-40B4-BE49-F238E27FC236}">
                <a16:creationId xmlns:a16="http://schemas.microsoft.com/office/drawing/2014/main" id="{5CE4F912-06E3-4672-986D-D7FFC82CB214}"/>
              </a:ext>
            </a:extLst>
          </p:cNvPr>
          <p:cNvSpPr txBox="1"/>
          <p:nvPr/>
        </p:nvSpPr>
        <p:spPr>
          <a:xfrm>
            <a:off x="6783922" y="2791238"/>
            <a:ext cx="1302803" cy="307777"/>
          </a:xfrm>
          <a:prstGeom prst="rect">
            <a:avLst/>
          </a:prstGeom>
          <a:noFill/>
        </p:spPr>
        <p:txBody>
          <a:bodyPr wrap="square">
            <a:spAutoFit/>
          </a:bodyPr>
          <a:lstStyle/>
          <a:p>
            <a:r>
              <a:rPr lang="de-DE" sz="1400" b="0" i="0" dirty="0">
                <a:solidFill>
                  <a:schemeClr val="tx1">
                    <a:lumMod val="85000"/>
                    <a:lumOff val="15000"/>
                  </a:schemeClr>
                </a:solidFill>
                <a:effectLst/>
                <a:latin typeface="ui-monospace"/>
              </a:rPr>
              <a:t>Certificat...pdf</a:t>
            </a:r>
            <a:endParaRPr lang="en-DE" sz="1400" dirty="0"/>
          </a:p>
        </p:txBody>
      </p:sp>
      <p:sp>
        <p:nvSpPr>
          <p:cNvPr id="48" name="TextBox 47">
            <a:extLst>
              <a:ext uri="{FF2B5EF4-FFF2-40B4-BE49-F238E27FC236}">
                <a16:creationId xmlns:a16="http://schemas.microsoft.com/office/drawing/2014/main" id="{51409EB2-1904-4136-BE4E-B4D8C03F856B}"/>
              </a:ext>
            </a:extLst>
          </p:cNvPr>
          <p:cNvSpPr txBox="1"/>
          <p:nvPr/>
        </p:nvSpPr>
        <p:spPr>
          <a:xfrm>
            <a:off x="6769299" y="2179863"/>
            <a:ext cx="1302803" cy="307777"/>
          </a:xfrm>
          <a:prstGeom prst="rect">
            <a:avLst/>
          </a:prstGeom>
          <a:noFill/>
        </p:spPr>
        <p:txBody>
          <a:bodyPr wrap="square">
            <a:spAutoFit/>
          </a:bodyPr>
          <a:lstStyle/>
          <a:p>
            <a:r>
              <a:rPr lang="de-DE" sz="1400" b="0" i="0" dirty="0">
                <a:solidFill>
                  <a:schemeClr val="tx1">
                    <a:lumMod val="85000"/>
                    <a:lumOff val="15000"/>
                  </a:schemeClr>
                </a:solidFill>
                <a:effectLst/>
                <a:latin typeface="ui-monospace"/>
              </a:rPr>
              <a:t>Certificat...pdf</a:t>
            </a:r>
            <a:endParaRPr lang="en-DE" sz="1400" dirty="0"/>
          </a:p>
        </p:txBody>
      </p:sp>
      <p:sp>
        <p:nvSpPr>
          <p:cNvPr id="30" name="Rectangle: Rounded Corners 29">
            <a:extLst>
              <a:ext uri="{FF2B5EF4-FFF2-40B4-BE49-F238E27FC236}">
                <a16:creationId xmlns:a16="http://schemas.microsoft.com/office/drawing/2014/main" id="{DC8EB5F6-6FBC-44E3-8999-FD17EB33525F}"/>
              </a:ext>
            </a:extLst>
          </p:cNvPr>
          <p:cNvSpPr/>
          <p:nvPr/>
        </p:nvSpPr>
        <p:spPr>
          <a:xfrm>
            <a:off x="6465373" y="5526524"/>
            <a:ext cx="3213457" cy="559837"/>
          </a:xfrm>
          <a:prstGeom prst="roundRect">
            <a:avLst/>
          </a:prstGeom>
          <a:gradFill flip="none" rotWithShape="1">
            <a:gsLst>
              <a:gs pos="30000">
                <a:srgbClr val="F000A0">
                  <a:tint val="66000"/>
                  <a:satMod val="160000"/>
                </a:srgbClr>
              </a:gs>
              <a:gs pos="74000">
                <a:srgbClr val="F000A0">
                  <a:tint val="44500"/>
                  <a:satMod val="160000"/>
                </a:srgbClr>
              </a:gs>
              <a:gs pos="100000">
                <a:srgbClr val="F000A0">
                  <a:tint val="23500"/>
                  <a:satMod val="160000"/>
                </a:srgbClr>
              </a:gs>
            </a:gsLst>
            <a:lin ang="16200000" scaled="1"/>
            <a:tileRect/>
          </a:gradFill>
          <a:ln w="9525" cap="flat" cmpd="sng" algn="ctr">
            <a:noFill/>
            <a:prstDash val="solid"/>
            <a:round/>
            <a:headEnd type="none" w="med" len="med"/>
            <a:tailEnd type="none" w="med" len="med"/>
          </a:ln>
          <a:effectLst>
            <a:glow>
              <a:srgbClr val="D6BE8E">
                <a:alpha val="40000"/>
              </a:srgbClr>
            </a:glow>
            <a:reflection stA="0" endPos="65000" dist="50800" dir="5400000" sy="-100000" algn="bl" rotWithShape="0"/>
            <a:softEdge rad="1270000"/>
          </a:effectLst>
          <a:scene3d>
            <a:camera prst="orthographicFront">
              <a:rot lat="0" lon="0" rev="0"/>
            </a:camera>
            <a:lightRig rig="glow" dir="t">
              <a:rot lat="0" lon="0" rev="14100000"/>
            </a:lightRig>
          </a:scene3d>
          <a:sp3d prstMaterial="softEdge">
            <a:bevelT w="127000" prst="artDeco"/>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2400" b="1" dirty="0">
                <a:solidFill>
                  <a:schemeClr val="bg1"/>
                </a:solidFill>
              </a:rPr>
              <a:t>Next</a:t>
            </a:r>
            <a:endParaRPr lang="en-DE" sz="2400" b="1" dirty="0">
              <a:solidFill>
                <a:schemeClr val="bg1"/>
              </a:solidFill>
            </a:endParaRPr>
          </a:p>
        </p:txBody>
      </p:sp>
      <p:sp>
        <p:nvSpPr>
          <p:cNvPr id="31" name="Rectangle 30">
            <a:extLst>
              <a:ext uri="{FF2B5EF4-FFF2-40B4-BE49-F238E27FC236}">
                <a16:creationId xmlns:a16="http://schemas.microsoft.com/office/drawing/2014/main" id="{0CF331C3-C6A1-4114-802D-CBA33D263EBE}"/>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Therapists</a:t>
            </a:r>
            <a:endParaRPr lang="en-DE" dirty="0">
              <a:solidFill>
                <a:schemeClr val="bg2">
                  <a:lumMod val="50000"/>
                </a:schemeClr>
              </a:solidFill>
            </a:endParaRPr>
          </a:p>
        </p:txBody>
      </p:sp>
      <p:sp>
        <p:nvSpPr>
          <p:cNvPr id="32" name="Rectangle 31">
            <a:extLst>
              <a:ext uri="{FF2B5EF4-FFF2-40B4-BE49-F238E27FC236}">
                <a16:creationId xmlns:a16="http://schemas.microsoft.com/office/drawing/2014/main" id="{701E2FD7-EBC9-47A1-92BB-FC90237F8666}"/>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39" name="Rectangle 38">
            <a:extLst>
              <a:ext uri="{FF2B5EF4-FFF2-40B4-BE49-F238E27FC236}">
                <a16:creationId xmlns:a16="http://schemas.microsoft.com/office/drawing/2014/main" id="{6F10AEF7-0395-4871-980E-03D8FAFB736F}"/>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44" name="Rectangle: Rounded Corners 43">
            <a:extLst>
              <a:ext uri="{FF2B5EF4-FFF2-40B4-BE49-F238E27FC236}">
                <a16:creationId xmlns:a16="http://schemas.microsoft.com/office/drawing/2014/main" id="{ED3C7C4F-DEC3-4A42-B105-4BD7A4A672C0}"/>
              </a:ext>
            </a:extLst>
          </p:cNvPr>
          <p:cNvSpPr/>
          <p:nvPr/>
        </p:nvSpPr>
        <p:spPr>
          <a:xfrm>
            <a:off x="2612214" y="5526524"/>
            <a:ext cx="3213457" cy="559837"/>
          </a:xfrm>
          <a:prstGeom prst="roundRect">
            <a:avLst/>
          </a:prstGeom>
          <a:gradFill flip="none" rotWithShape="1">
            <a:gsLst>
              <a:gs pos="30000">
                <a:srgbClr val="F000A0">
                  <a:tint val="66000"/>
                  <a:satMod val="160000"/>
                </a:srgbClr>
              </a:gs>
              <a:gs pos="74000">
                <a:srgbClr val="F000A0">
                  <a:tint val="44500"/>
                  <a:satMod val="160000"/>
                </a:srgbClr>
              </a:gs>
              <a:gs pos="100000">
                <a:srgbClr val="F000A0">
                  <a:tint val="23500"/>
                  <a:satMod val="160000"/>
                </a:srgbClr>
              </a:gs>
            </a:gsLst>
            <a:lin ang="16200000" scaled="1"/>
            <a:tileRect/>
          </a:gradFill>
          <a:ln w="9525" cap="flat" cmpd="sng" algn="ctr">
            <a:noFill/>
            <a:prstDash val="solid"/>
            <a:round/>
            <a:headEnd type="none" w="med" len="med"/>
            <a:tailEnd type="none" w="med" len="med"/>
          </a:ln>
          <a:effectLst>
            <a:glow>
              <a:srgbClr val="D6BE8E">
                <a:alpha val="40000"/>
              </a:srgbClr>
            </a:glow>
            <a:outerShdw blurRad="50800" dist="38100" dir="2700000" algn="tl" rotWithShape="0">
              <a:prstClr val="black">
                <a:alpha val="40000"/>
              </a:prstClr>
            </a:outerShdw>
            <a:reflection stA="0" endPos="65000" dist="50800" dir="5400000" sy="-100000" algn="bl" rotWithShape="0"/>
            <a:softEdge rad="1270000"/>
          </a:effectLst>
          <a:scene3d>
            <a:camera prst="orthographicFront">
              <a:rot lat="0" lon="0" rev="0"/>
            </a:camera>
            <a:lightRig rig="glow" dir="t">
              <a:rot lat="0" lon="0" rev="4800000"/>
            </a:lightRig>
          </a:scene3d>
          <a:sp3d prstMaterial="matte">
            <a:bevelT w="127000" h="63500" prst="coolSlant"/>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2400" b="1" dirty="0">
                <a:solidFill>
                  <a:schemeClr val="bg1"/>
                </a:solidFill>
              </a:rPr>
              <a:t>Browse files</a:t>
            </a:r>
            <a:endParaRPr lang="en-DE" sz="2400" b="1" dirty="0">
              <a:solidFill>
                <a:schemeClr val="bg1"/>
              </a:solidFill>
            </a:endParaRPr>
          </a:p>
        </p:txBody>
      </p:sp>
      <p:sp>
        <p:nvSpPr>
          <p:cNvPr id="45" name="Rectangle 44">
            <a:extLst>
              <a:ext uri="{FF2B5EF4-FFF2-40B4-BE49-F238E27FC236}">
                <a16:creationId xmlns:a16="http://schemas.microsoft.com/office/drawing/2014/main" id="{7EA4E842-CC45-4A10-81E2-4736717B8566}"/>
              </a:ext>
            </a:extLst>
          </p:cNvPr>
          <p:cNvSpPr/>
          <p:nvPr/>
        </p:nvSpPr>
        <p:spPr>
          <a:xfrm>
            <a:off x="10970637" y="0"/>
            <a:ext cx="894791"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in</a:t>
            </a:r>
            <a:endParaRPr lang="en-DE" dirty="0">
              <a:solidFill>
                <a:schemeClr val="bg2">
                  <a:lumMod val="50000"/>
                </a:schemeClr>
              </a:solidFill>
            </a:endParaRPr>
          </a:p>
        </p:txBody>
      </p:sp>
      <p:sp>
        <p:nvSpPr>
          <p:cNvPr id="46" name="Rectangle 45">
            <a:extLst>
              <a:ext uri="{FF2B5EF4-FFF2-40B4-BE49-F238E27FC236}">
                <a16:creationId xmlns:a16="http://schemas.microsoft.com/office/drawing/2014/main" id="{991369E5-0A4E-4CF6-9465-5AB155C2C97C}"/>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Tree>
    <p:extLst>
      <p:ext uri="{BB962C8B-B14F-4D97-AF65-F5344CB8AC3E}">
        <p14:creationId xmlns:p14="http://schemas.microsoft.com/office/powerpoint/2010/main" val="1630648113"/>
      </p:ext>
    </p:extLst>
  </p:cSld>
  <p:clrMapOvr>
    <a:masterClrMapping/>
  </p:clrMapOvr>
  <p:transition spd="slow" advClick="0" advTm="0">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C1FB7BD7-D226-4D05-AF2F-CE8DB7796058}"/>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a14:imgEffect>
                    <a14:imgEffect>
                      <a14:colorTemperature colorTemp="7200"/>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4" name="Rectangle 3">
            <a:extLst>
              <a:ext uri="{FF2B5EF4-FFF2-40B4-BE49-F238E27FC236}">
                <a16:creationId xmlns:a16="http://schemas.microsoft.com/office/drawing/2014/main" id="{649BC03F-C5F7-4894-AE30-4A04C957ED66}"/>
              </a:ext>
            </a:extLst>
          </p:cNvPr>
          <p:cNvSpPr/>
          <p:nvPr/>
        </p:nvSpPr>
        <p:spPr>
          <a:xfrm>
            <a:off x="0" y="0"/>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Join us</a:t>
            </a:r>
            <a:endParaRPr lang="en-DE" u="sng" dirty="0">
              <a:solidFill>
                <a:srgbClr val="FF75FF"/>
              </a:solidFill>
            </a:endParaRPr>
          </a:p>
        </p:txBody>
      </p:sp>
      <p:sp>
        <p:nvSpPr>
          <p:cNvPr id="21" name="Rectangle: Rounded Corners 20">
            <a:extLst>
              <a:ext uri="{FF2B5EF4-FFF2-40B4-BE49-F238E27FC236}">
                <a16:creationId xmlns:a16="http://schemas.microsoft.com/office/drawing/2014/main" id="{CA100182-FF91-44ED-9E5D-AB42654E1204}"/>
              </a:ext>
            </a:extLst>
          </p:cNvPr>
          <p:cNvSpPr/>
          <p:nvPr/>
        </p:nvSpPr>
        <p:spPr>
          <a:xfrm>
            <a:off x="2307173" y="1805125"/>
            <a:ext cx="3616746" cy="3371850"/>
          </a:xfrm>
          <a:prstGeom prst="roundRect">
            <a:avLst/>
          </a:prstGeom>
          <a:solidFill>
            <a:schemeClr val="bg1">
              <a:lumMod val="95000"/>
            </a:schemeClr>
          </a:solidFill>
          <a:ln>
            <a:noFill/>
          </a:ln>
          <a:effectLst/>
          <a:scene3d>
            <a:camera prst="orthographicFront">
              <a:rot lat="0" lon="0" rev="0"/>
            </a:camera>
            <a:lightRig rig="chilly" dir="t">
              <a:rot lat="0" lon="0" rev="18480000"/>
            </a:lightRig>
          </a:scene3d>
          <a:sp3d prstMaterial="clear">
            <a:bevelT h="63500"/>
          </a:sp3d>
        </p:spPr>
        <p:style>
          <a:lnRef idx="0">
            <a:schemeClr val="accent3"/>
          </a:lnRef>
          <a:fillRef idx="3">
            <a:schemeClr val="accent3"/>
          </a:fillRef>
          <a:effectRef idx="3">
            <a:schemeClr val="accent3"/>
          </a:effectRef>
          <a:fontRef idx="minor">
            <a:schemeClr val="lt1"/>
          </a:fontRef>
        </p:style>
        <p:txBody>
          <a:bodyPr rtlCol="0" anchor="ctr"/>
          <a:lstStyle/>
          <a:p>
            <a:pPr algn="ctr"/>
            <a:endParaRPr lang="en-DE" dirty="0">
              <a:solidFill>
                <a:schemeClr val="tx1">
                  <a:lumMod val="85000"/>
                  <a:lumOff val="15000"/>
                </a:schemeClr>
              </a:solidFill>
            </a:endParaRPr>
          </a:p>
        </p:txBody>
      </p:sp>
      <p:sp>
        <p:nvSpPr>
          <p:cNvPr id="23" name="TextBox 22">
            <a:extLst>
              <a:ext uri="{FF2B5EF4-FFF2-40B4-BE49-F238E27FC236}">
                <a16:creationId xmlns:a16="http://schemas.microsoft.com/office/drawing/2014/main" id="{0A7B455D-6795-4457-BE29-4BBC3D0968FC}"/>
              </a:ext>
            </a:extLst>
          </p:cNvPr>
          <p:cNvSpPr txBox="1"/>
          <p:nvPr/>
        </p:nvSpPr>
        <p:spPr>
          <a:xfrm>
            <a:off x="2964825" y="2124670"/>
            <a:ext cx="2527286" cy="830997"/>
          </a:xfrm>
          <a:prstGeom prst="rect">
            <a:avLst/>
          </a:prstGeom>
          <a:noFill/>
        </p:spPr>
        <p:txBody>
          <a:bodyPr wrap="square">
            <a:spAutoFit/>
          </a:bodyPr>
          <a:lstStyle/>
          <a:p>
            <a:r>
              <a:rPr lang="de-DE" sz="1600" b="0" i="0" dirty="0">
                <a:solidFill>
                  <a:schemeClr val="tx1">
                    <a:lumMod val="85000"/>
                    <a:lumOff val="15000"/>
                  </a:schemeClr>
                </a:solidFill>
                <a:effectLst/>
                <a:latin typeface="ui-monospace"/>
              </a:rPr>
              <a:t>Drag and drop both sides of your ID together with all relevant certifications</a:t>
            </a:r>
            <a:endParaRPr lang="en-DE" sz="1600" dirty="0">
              <a:solidFill>
                <a:schemeClr val="tx1">
                  <a:lumMod val="85000"/>
                  <a:lumOff val="15000"/>
                </a:schemeClr>
              </a:solidFill>
            </a:endParaRPr>
          </a:p>
        </p:txBody>
      </p:sp>
      <p:pic>
        <p:nvPicPr>
          <p:cNvPr id="6" name="Picture 5">
            <a:extLst>
              <a:ext uri="{FF2B5EF4-FFF2-40B4-BE49-F238E27FC236}">
                <a16:creationId xmlns:a16="http://schemas.microsoft.com/office/drawing/2014/main" id="{910CAB36-4EB9-42EB-A518-B44F0917E93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93023" y="2881730"/>
            <a:ext cx="1651840" cy="1651840"/>
          </a:xfrm>
          <a:prstGeom prst="rect">
            <a:avLst/>
          </a:prstGeom>
        </p:spPr>
      </p:pic>
      <p:sp>
        <p:nvSpPr>
          <p:cNvPr id="7" name="Rectangle 6">
            <a:extLst>
              <a:ext uri="{FF2B5EF4-FFF2-40B4-BE49-F238E27FC236}">
                <a16:creationId xmlns:a16="http://schemas.microsoft.com/office/drawing/2014/main" id="{9F2D96EF-A8AD-4025-9550-91C05FE75156}"/>
              </a:ext>
            </a:extLst>
          </p:cNvPr>
          <p:cNvSpPr/>
          <p:nvPr/>
        </p:nvSpPr>
        <p:spPr>
          <a:xfrm>
            <a:off x="6268083" y="1805125"/>
            <a:ext cx="3616743" cy="3371850"/>
          </a:xfrm>
          <a:prstGeom prst="rect">
            <a:avLst/>
          </a:prstGeom>
          <a:solidFill>
            <a:schemeClr val="bg1"/>
          </a:solidFill>
          <a:ln>
            <a:noFill/>
          </a:ln>
          <a:effectLst/>
          <a:scene3d>
            <a:camera prst="orthographicFront">
              <a:rot lat="0" lon="0" rev="0"/>
            </a:camera>
            <a:lightRig rig="chilly" dir="t">
              <a:rot lat="0" lon="0" rev="18480000"/>
            </a:lightRig>
          </a:scene3d>
          <a:sp3d prstMaterial="clear">
            <a:bevelT h="63500"/>
          </a:sp3d>
        </p:spPr>
        <p:style>
          <a:lnRef idx="0">
            <a:scrgbClr r="0" g="0" b="0"/>
          </a:lnRef>
          <a:fillRef idx="0">
            <a:scrgbClr r="0" g="0" b="0"/>
          </a:fillRef>
          <a:effectRef idx="0">
            <a:scrgbClr r="0" g="0" b="0"/>
          </a:effectRef>
          <a:fontRef idx="minor">
            <a:schemeClr val="lt1"/>
          </a:fontRef>
        </p:style>
        <p:txBody>
          <a:bodyPr rtlCol="0" anchor="ctr"/>
          <a:lstStyle/>
          <a:p>
            <a:pPr algn="ctr"/>
            <a:endParaRPr lang="en-DE"/>
          </a:p>
        </p:txBody>
      </p:sp>
      <p:sp>
        <p:nvSpPr>
          <p:cNvPr id="29" name="TextBox 28">
            <a:extLst>
              <a:ext uri="{FF2B5EF4-FFF2-40B4-BE49-F238E27FC236}">
                <a16:creationId xmlns:a16="http://schemas.microsoft.com/office/drawing/2014/main" id="{DA1EB461-A24A-451A-ABFE-368FC84ED222}"/>
              </a:ext>
            </a:extLst>
          </p:cNvPr>
          <p:cNvSpPr txBox="1"/>
          <p:nvPr/>
        </p:nvSpPr>
        <p:spPr>
          <a:xfrm>
            <a:off x="2964825" y="4348025"/>
            <a:ext cx="2715687" cy="584775"/>
          </a:xfrm>
          <a:prstGeom prst="rect">
            <a:avLst/>
          </a:prstGeom>
          <a:noFill/>
        </p:spPr>
        <p:txBody>
          <a:bodyPr wrap="square">
            <a:spAutoFit/>
          </a:bodyPr>
          <a:lstStyle/>
          <a:p>
            <a:r>
              <a:rPr lang="de-DE" sz="1600" dirty="0">
                <a:solidFill>
                  <a:schemeClr val="tx1">
                    <a:lumMod val="85000"/>
                    <a:lumOff val="15000"/>
                  </a:schemeClr>
                </a:solidFill>
                <a:latin typeface="ui-monospace"/>
              </a:rPr>
              <a:t>Tap</a:t>
            </a:r>
            <a:r>
              <a:rPr lang="de-DE" sz="1600" b="0" i="0" dirty="0">
                <a:solidFill>
                  <a:schemeClr val="tx1">
                    <a:lumMod val="85000"/>
                    <a:lumOff val="15000"/>
                  </a:schemeClr>
                </a:solidFill>
                <a:effectLst/>
                <a:latin typeface="ui-monospace"/>
              </a:rPr>
              <a:t> to browse files, up to </a:t>
            </a:r>
            <a:br>
              <a:rPr lang="de-DE" sz="1600" b="0" i="0" dirty="0">
                <a:solidFill>
                  <a:schemeClr val="tx1">
                    <a:lumMod val="85000"/>
                    <a:lumOff val="15000"/>
                  </a:schemeClr>
                </a:solidFill>
                <a:effectLst/>
                <a:latin typeface="ui-monospace"/>
              </a:rPr>
            </a:br>
            <a:r>
              <a:rPr lang="de-DE" sz="1600" b="0" i="0" dirty="0">
                <a:solidFill>
                  <a:schemeClr val="tx1">
                    <a:lumMod val="85000"/>
                    <a:lumOff val="15000"/>
                  </a:schemeClr>
                </a:solidFill>
                <a:effectLst/>
                <a:latin typeface="ui-monospace"/>
              </a:rPr>
              <a:t>10 MB per file, up to 10 files</a:t>
            </a:r>
            <a:endParaRPr lang="en-DE" sz="1600" dirty="0">
              <a:solidFill>
                <a:schemeClr val="tx1">
                  <a:lumMod val="85000"/>
                  <a:lumOff val="15000"/>
                </a:schemeClr>
              </a:solidFill>
            </a:endParaRPr>
          </a:p>
        </p:txBody>
      </p:sp>
      <p:pic>
        <p:nvPicPr>
          <p:cNvPr id="10" name="Picture 9">
            <a:extLst>
              <a:ext uri="{FF2B5EF4-FFF2-40B4-BE49-F238E27FC236}">
                <a16:creationId xmlns:a16="http://schemas.microsoft.com/office/drawing/2014/main" id="{CCA83009-7454-44E2-B093-1A0FA58CAF5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55238" y="2079267"/>
            <a:ext cx="522717" cy="522717"/>
          </a:xfrm>
          <a:prstGeom prst="rect">
            <a:avLst/>
          </a:prstGeom>
        </p:spPr>
      </p:pic>
      <p:pic>
        <p:nvPicPr>
          <p:cNvPr id="33" name="Picture 32">
            <a:extLst>
              <a:ext uri="{FF2B5EF4-FFF2-40B4-BE49-F238E27FC236}">
                <a16:creationId xmlns:a16="http://schemas.microsoft.com/office/drawing/2014/main" id="{BB8CE85C-6B4A-4A92-AD77-7B84F3452DA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52115" y="2654479"/>
            <a:ext cx="522717" cy="522717"/>
          </a:xfrm>
          <a:prstGeom prst="rect">
            <a:avLst/>
          </a:prstGeom>
        </p:spPr>
      </p:pic>
      <p:pic>
        <p:nvPicPr>
          <p:cNvPr id="34" name="Picture 33">
            <a:extLst>
              <a:ext uri="{FF2B5EF4-FFF2-40B4-BE49-F238E27FC236}">
                <a16:creationId xmlns:a16="http://schemas.microsoft.com/office/drawing/2014/main" id="{89D554C6-10F5-4BB4-BA54-EE18CF94139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67715" y="3229691"/>
            <a:ext cx="522717" cy="522717"/>
          </a:xfrm>
          <a:prstGeom prst="rect">
            <a:avLst/>
          </a:prstGeom>
        </p:spPr>
      </p:pic>
      <p:pic>
        <p:nvPicPr>
          <p:cNvPr id="35" name="Picture 34">
            <a:extLst>
              <a:ext uri="{FF2B5EF4-FFF2-40B4-BE49-F238E27FC236}">
                <a16:creationId xmlns:a16="http://schemas.microsoft.com/office/drawing/2014/main" id="{B8E042D3-74E3-4461-A1FA-ED77EDABCD2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67715" y="3804903"/>
            <a:ext cx="522717" cy="522717"/>
          </a:xfrm>
          <a:prstGeom prst="rect">
            <a:avLst/>
          </a:prstGeom>
        </p:spPr>
      </p:pic>
      <p:pic>
        <p:nvPicPr>
          <p:cNvPr id="36" name="Picture 35">
            <a:extLst>
              <a:ext uri="{FF2B5EF4-FFF2-40B4-BE49-F238E27FC236}">
                <a16:creationId xmlns:a16="http://schemas.microsoft.com/office/drawing/2014/main" id="{52AB1421-CC51-4A91-BD74-F037CDF31E7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83485" y="4380115"/>
            <a:ext cx="522717" cy="522717"/>
          </a:xfrm>
          <a:prstGeom prst="rect">
            <a:avLst/>
          </a:prstGeom>
        </p:spPr>
      </p:pic>
      <p:pic>
        <p:nvPicPr>
          <p:cNvPr id="37" name="Picture 36">
            <a:extLst>
              <a:ext uri="{FF2B5EF4-FFF2-40B4-BE49-F238E27FC236}">
                <a16:creationId xmlns:a16="http://schemas.microsoft.com/office/drawing/2014/main" id="{2AF00E8B-B4DD-4E42-8061-C44B7A630D7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72102" y="2019021"/>
            <a:ext cx="439225" cy="522717"/>
          </a:xfrm>
          <a:prstGeom prst="rect">
            <a:avLst/>
          </a:prstGeom>
        </p:spPr>
      </p:pic>
      <p:sp>
        <p:nvSpPr>
          <p:cNvPr id="38" name="TextBox 37">
            <a:extLst>
              <a:ext uri="{FF2B5EF4-FFF2-40B4-BE49-F238E27FC236}">
                <a16:creationId xmlns:a16="http://schemas.microsoft.com/office/drawing/2014/main" id="{4F8D931D-1D41-46B7-823F-A5BFDE187D03}"/>
              </a:ext>
            </a:extLst>
          </p:cNvPr>
          <p:cNvSpPr txBox="1"/>
          <p:nvPr/>
        </p:nvSpPr>
        <p:spPr>
          <a:xfrm>
            <a:off x="6783922" y="4486989"/>
            <a:ext cx="1302803" cy="307777"/>
          </a:xfrm>
          <a:prstGeom prst="rect">
            <a:avLst/>
          </a:prstGeom>
          <a:noFill/>
        </p:spPr>
        <p:txBody>
          <a:bodyPr wrap="square">
            <a:spAutoFit/>
          </a:bodyPr>
          <a:lstStyle/>
          <a:p>
            <a:r>
              <a:rPr lang="de-DE" sz="1400" b="0" i="0" dirty="0">
                <a:solidFill>
                  <a:schemeClr val="tx1">
                    <a:lumMod val="85000"/>
                    <a:lumOff val="15000"/>
                  </a:schemeClr>
                </a:solidFill>
                <a:effectLst/>
                <a:latin typeface="ui-monospace"/>
              </a:rPr>
              <a:t>ID – Fron...png</a:t>
            </a:r>
            <a:endParaRPr lang="en-DE" sz="1400" dirty="0"/>
          </a:p>
        </p:txBody>
      </p:sp>
      <p:sp>
        <p:nvSpPr>
          <p:cNvPr id="40" name="TextBox 39">
            <a:extLst>
              <a:ext uri="{FF2B5EF4-FFF2-40B4-BE49-F238E27FC236}">
                <a16:creationId xmlns:a16="http://schemas.microsoft.com/office/drawing/2014/main" id="{87FA5FF4-767B-4001-8800-EC80373DEAF6}"/>
              </a:ext>
            </a:extLst>
          </p:cNvPr>
          <p:cNvSpPr txBox="1"/>
          <p:nvPr/>
        </p:nvSpPr>
        <p:spPr>
          <a:xfrm>
            <a:off x="8472257" y="2147741"/>
            <a:ext cx="1403864" cy="307777"/>
          </a:xfrm>
          <a:prstGeom prst="rect">
            <a:avLst/>
          </a:prstGeom>
          <a:noFill/>
        </p:spPr>
        <p:txBody>
          <a:bodyPr wrap="square">
            <a:spAutoFit/>
          </a:bodyPr>
          <a:lstStyle/>
          <a:p>
            <a:r>
              <a:rPr lang="de-DE" sz="1400" b="0" i="0" dirty="0">
                <a:solidFill>
                  <a:schemeClr val="tx1">
                    <a:lumMod val="85000"/>
                    <a:lumOff val="15000"/>
                  </a:schemeClr>
                </a:solidFill>
                <a:effectLst/>
                <a:latin typeface="ui-monospace"/>
              </a:rPr>
              <a:t>ID – Back ...png</a:t>
            </a:r>
            <a:endParaRPr lang="en-DE" sz="1400" dirty="0"/>
          </a:p>
        </p:txBody>
      </p:sp>
      <p:sp>
        <p:nvSpPr>
          <p:cNvPr id="41" name="TextBox 40">
            <a:extLst>
              <a:ext uri="{FF2B5EF4-FFF2-40B4-BE49-F238E27FC236}">
                <a16:creationId xmlns:a16="http://schemas.microsoft.com/office/drawing/2014/main" id="{C2384900-AE25-4467-B2C0-710B1F9570B0}"/>
              </a:ext>
            </a:extLst>
          </p:cNvPr>
          <p:cNvSpPr txBox="1"/>
          <p:nvPr/>
        </p:nvSpPr>
        <p:spPr>
          <a:xfrm>
            <a:off x="6783922" y="3941662"/>
            <a:ext cx="1302803" cy="307777"/>
          </a:xfrm>
          <a:prstGeom prst="rect">
            <a:avLst/>
          </a:prstGeom>
          <a:noFill/>
        </p:spPr>
        <p:txBody>
          <a:bodyPr wrap="square">
            <a:spAutoFit/>
          </a:bodyPr>
          <a:lstStyle/>
          <a:p>
            <a:r>
              <a:rPr lang="de-DE" sz="1400" b="0" i="0" dirty="0">
                <a:solidFill>
                  <a:schemeClr val="tx1">
                    <a:lumMod val="85000"/>
                    <a:lumOff val="15000"/>
                  </a:schemeClr>
                </a:solidFill>
                <a:effectLst/>
                <a:latin typeface="ui-monospace"/>
              </a:rPr>
              <a:t>Masters...pdf</a:t>
            </a:r>
            <a:endParaRPr lang="en-DE" sz="1400" dirty="0"/>
          </a:p>
        </p:txBody>
      </p:sp>
      <p:sp>
        <p:nvSpPr>
          <p:cNvPr id="42" name="TextBox 41">
            <a:extLst>
              <a:ext uri="{FF2B5EF4-FFF2-40B4-BE49-F238E27FC236}">
                <a16:creationId xmlns:a16="http://schemas.microsoft.com/office/drawing/2014/main" id="{EA288C1F-4ED7-4C50-8B3B-04EC5E1AA865}"/>
              </a:ext>
            </a:extLst>
          </p:cNvPr>
          <p:cNvSpPr txBox="1"/>
          <p:nvPr/>
        </p:nvSpPr>
        <p:spPr>
          <a:xfrm>
            <a:off x="6784886" y="3365543"/>
            <a:ext cx="1302803" cy="307777"/>
          </a:xfrm>
          <a:prstGeom prst="rect">
            <a:avLst/>
          </a:prstGeom>
          <a:noFill/>
        </p:spPr>
        <p:txBody>
          <a:bodyPr wrap="square">
            <a:spAutoFit/>
          </a:bodyPr>
          <a:lstStyle/>
          <a:p>
            <a:r>
              <a:rPr lang="de-DE" sz="1400" b="0" i="0" dirty="0">
                <a:solidFill>
                  <a:schemeClr val="tx1">
                    <a:lumMod val="85000"/>
                    <a:lumOff val="15000"/>
                  </a:schemeClr>
                </a:solidFill>
                <a:effectLst/>
                <a:latin typeface="ui-monospace"/>
              </a:rPr>
              <a:t>Bachelor...pdf</a:t>
            </a:r>
            <a:endParaRPr lang="en-DE" sz="1400" dirty="0"/>
          </a:p>
        </p:txBody>
      </p:sp>
      <p:sp>
        <p:nvSpPr>
          <p:cNvPr id="43" name="TextBox 42">
            <a:extLst>
              <a:ext uri="{FF2B5EF4-FFF2-40B4-BE49-F238E27FC236}">
                <a16:creationId xmlns:a16="http://schemas.microsoft.com/office/drawing/2014/main" id="{5CE4F912-06E3-4672-986D-D7FFC82CB214}"/>
              </a:ext>
            </a:extLst>
          </p:cNvPr>
          <p:cNvSpPr txBox="1"/>
          <p:nvPr/>
        </p:nvSpPr>
        <p:spPr>
          <a:xfrm>
            <a:off x="6783922" y="2791238"/>
            <a:ext cx="1302803" cy="307777"/>
          </a:xfrm>
          <a:prstGeom prst="rect">
            <a:avLst/>
          </a:prstGeom>
          <a:noFill/>
        </p:spPr>
        <p:txBody>
          <a:bodyPr wrap="square">
            <a:spAutoFit/>
          </a:bodyPr>
          <a:lstStyle/>
          <a:p>
            <a:r>
              <a:rPr lang="de-DE" sz="1400" b="0" i="0" dirty="0">
                <a:solidFill>
                  <a:schemeClr val="tx1">
                    <a:lumMod val="85000"/>
                    <a:lumOff val="15000"/>
                  </a:schemeClr>
                </a:solidFill>
                <a:effectLst/>
                <a:latin typeface="ui-monospace"/>
              </a:rPr>
              <a:t>Certificat...pdf</a:t>
            </a:r>
            <a:endParaRPr lang="en-DE" sz="1400" dirty="0"/>
          </a:p>
        </p:txBody>
      </p:sp>
      <p:sp>
        <p:nvSpPr>
          <p:cNvPr id="48" name="TextBox 47">
            <a:extLst>
              <a:ext uri="{FF2B5EF4-FFF2-40B4-BE49-F238E27FC236}">
                <a16:creationId xmlns:a16="http://schemas.microsoft.com/office/drawing/2014/main" id="{51409EB2-1904-4136-BE4E-B4D8C03F856B}"/>
              </a:ext>
            </a:extLst>
          </p:cNvPr>
          <p:cNvSpPr txBox="1"/>
          <p:nvPr/>
        </p:nvSpPr>
        <p:spPr>
          <a:xfrm>
            <a:off x="6769299" y="2179863"/>
            <a:ext cx="1302803" cy="307777"/>
          </a:xfrm>
          <a:prstGeom prst="rect">
            <a:avLst/>
          </a:prstGeom>
          <a:noFill/>
        </p:spPr>
        <p:txBody>
          <a:bodyPr wrap="square">
            <a:spAutoFit/>
          </a:bodyPr>
          <a:lstStyle/>
          <a:p>
            <a:r>
              <a:rPr lang="de-DE" sz="1400" b="0" i="0" dirty="0">
                <a:solidFill>
                  <a:schemeClr val="tx1">
                    <a:lumMod val="85000"/>
                    <a:lumOff val="15000"/>
                  </a:schemeClr>
                </a:solidFill>
                <a:effectLst/>
                <a:latin typeface="ui-monospace"/>
              </a:rPr>
              <a:t>Certificat...pdf</a:t>
            </a:r>
            <a:endParaRPr lang="en-DE" sz="1400" dirty="0"/>
          </a:p>
        </p:txBody>
      </p:sp>
      <p:sp>
        <p:nvSpPr>
          <p:cNvPr id="30" name="Rectangle: Rounded Corners 29">
            <a:extLst>
              <a:ext uri="{FF2B5EF4-FFF2-40B4-BE49-F238E27FC236}">
                <a16:creationId xmlns:a16="http://schemas.microsoft.com/office/drawing/2014/main" id="{DC8EB5F6-6FBC-44E3-8999-FD17EB33525F}"/>
              </a:ext>
            </a:extLst>
          </p:cNvPr>
          <p:cNvSpPr/>
          <p:nvPr/>
        </p:nvSpPr>
        <p:spPr>
          <a:xfrm>
            <a:off x="6465373" y="5526524"/>
            <a:ext cx="3213457" cy="559837"/>
          </a:xfrm>
          <a:prstGeom prst="roundRect">
            <a:avLst/>
          </a:prstGeom>
          <a:gradFill flip="none" rotWithShape="1">
            <a:gsLst>
              <a:gs pos="30000">
                <a:srgbClr val="F000A0">
                  <a:tint val="66000"/>
                  <a:satMod val="160000"/>
                </a:srgbClr>
              </a:gs>
              <a:gs pos="74000">
                <a:srgbClr val="F000A0">
                  <a:tint val="44500"/>
                  <a:satMod val="160000"/>
                </a:srgbClr>
              </a:gs>
              <a:gs pos="100000">
                <a:srgbClr val="F000A0">
                  <a:tint val="23500"/>
                  <a:satMod val="160000"/>
                </a:srgbClr>
              </a:gs>
            </a:gsLst>
            <a:lin ang="16200000" scaled="1"/>
            <a:tileRect/>
          </a:gradFill>
          <a:ln w="9525" cap="flat" cmpd="sng" algn="ctr">
            <a:noFill/>
            <a:prstDash val="solid"/>
            <a:round/>
            <a:headEnd type="none" w="med" len="med"/>
            <a:tailEnd type="none" w="med" len="med"/>
          </a:ln>
          <a:effectLst>
            <a:glow>
              <a:srgbClr val="D6BE8E">
                <a:alpha val="40000"/>
              </a:srgbClr>
            </a:glow>
            <a:outerShdw blurRad="50800" dist="38100" dir="2700000" algn="tl" rotWithShape="0">
              <a:prstClr val="black">
                <a:alpha val="40000"/>
              </a:prstClr>
            </a:outerShdw>
            <a:reflection stA="0" endPos="65000" dist="50800" dir="5400000" sy="-100000" algn="bl" rotWithShape="0"/>
            <a:softEdge rad="1270000"/>
          </a:effectLst>
          <a:scene3d>
            <a:camera prst="orthographicFront">
              <a:rot lat="0" lon="0" rev="0"/>
            </a:camera>
            <a:lightRig rig="glow" dir="t">
              <a:rot lat="0" lon="0" rev="4800000"/>
            </a:lightRig>
          </a:scene3d>
          <a:sp3d prstMaterial="matte">
            <a:bevelT w="127000" h="63500" prst="coolSlant"/>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2400" b="1" dirty="0">
                <a:solidFill>
                  <a:schemeClr val="bg1"/>
                </a:solidFill>
              </a:rPr>
              <a:t>Next</a:t>
            </a:r>
            <a:endParaRPr lang="en-DE" sz="2400" b="1" dirty="0">
              <a:solidFill>
                <a:schemeClr val="bg1"/>
              </a:solidFill>
            </a:endParaRPr>
          </a:p>
        </p:txBody>
      </p:sp>
      <p:sp>
        <p:nvSpPr>
          <p:cNvPr id="31" name="Rectangle 30">
            <a:extLst>
              <a:ext uri="{FF2B5EF4-FFF2-40B4-BE49-F238E27FC236}">
                <a16:creationId xmlns:a16="http://schemas.microsoft.com/office/drawing/2014/main" id="{0CF331C3-C6A1-4114-802D-CBA33D263EBE}"/>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Therapists</a:t>
            </a:r>
            <a:endParaRPr lang="en-DE" dirty="0">
              <a:solidFill>
                <a:schemeClr val="bg2">
                  <a:lumMod val="50000"/>
                </a:schemeClr>
              </a:solidFill>
            </a:endParaRPr>
          </a:p>
        </p:txBody>
      </p:sp>
      <p:sp>
        <p:nvSpPr>
          <p:cNvPr id="32" name="Rectangle 31">
            <a:extLst>
              <a:ext uri="{FF2B5EF4-FFF2-40B4-BE49-F238E27FC236}">
                <a16:creationId xmlns:a16="http://schemas.microsoft.com/office/drawing/2014/main" id="{701E2FD7-EBC9-47A1-92BB-FC90237F8666}"/>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39" name="Rectangle 38">
            <a:extLst>
              <a:ext uri="{FF2B5EF4-FFF2-40B4-BE49-F238E27FC236}">
                <a16:creationId xmlns:a16="http://schemas.microsoft.com/office/drawing/2014/main" id="{6F10AEF7-0395-4871-980E-03D8FAFB736F}"/>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44" name="Rectangle: Rounded Corners 43">
            <a:extLst>
              <a:ext uri="{FF2B5EF4-FFF2-40B4-BE49-F238E27FC236}">
                <a16:creationId xmlns:a16="http://schemas.microsoft.com/office/drawing/2014/main" id="{ED3C7C4F-DEC3-4A42-B105-4BD7A4A672C0}"/>
              </a:ext>
            </a:extLst>
          </p:cNvPr>
          <p:cNvSpPr/>
          <p:nvPr/>
        </p:nvSpPr>
        <p:spPr>
          <a:xfrm>
            <a:off x="2612214" y="5526524"/>
            <a:ext cx="3213457" cy="559837"/>
          </a:xfrm>
          <a:prstGeom prst="roundRect">
            <a:avLst/>
          </a:prstGeom>
          <a:gradFill flip="none" rotWithShape="1">
            <a:gsLst>
              <a:gs pos="30000">
                <a:srgbClr val="F000A0">
                  <a:tint val="66000"/>
                  <a:satMod val="160000"/>
                </a:srgbClr>
              </a:gs>
              <a:gs pos="74000">
                <a:srgbClr val="F000A0">
                  <a:tint val="44500"/>
                  <a:satMod val="160000"/>
                </a:srgbClr>
              </a:gs>
              <a:gs pos="100000">
                <a:srgbClr val="F000A0">
                  <a:tint val="23500"/>
                  <a:satMod val="160000"/>
                </a:srgbClr>
              </a:gs>
            </a:gsLst>
            <a:lin ang="16200000" scaled="1"/>
            <a:tileRect/>
          </a:gradFill>
          <a:ln w="9525" cap="flat" cmpd="sng" algn="ctr">
            <a:noFill/>
            <a:prstDash val="solid"/>
            <a:round/>
            <a:headEnd type="none" w="med" len="med"/>
            <a:tailEnd type="none" w="med" len="med"/>
          </a:ln>
          <a:effectLst>
            <a:glow>
              <a:srgbClr val="D6BE8E">
                <a:alpha val="40000"/>
              </a:srgbClr>
            </a:glow>
            <a:outerShdw blurRad="50800" dist="38100" dir="2700000" algn="tl" rotWithShape="0">
              <a:prstClr val="black">
                <a:alpha val="40000"/>
              </a:prstClr>
            </a:outerShdw>
            <a:reflection stA="0" endPos="65000" dist="50800" dir="5400000" sy="-100000" algn="bl" rotWithShape="0"/>
            <a:softEdge rad="1270000"/>
          </a:effectLst>
          <a:scene3d>
            <a:camera prst="orthographicFront">
              <a:rot lat="0" lon="0" rev="0"/>
            </a:camera>
            <a:lightRig rig="glow" dir="t">
              <a:rot lat="0" lon="0" rev="4800000"/>
            </a:lightRig>
          </a:scene3d>
          <a:sp3d prstMaterial="matte">
            <a:bevelT w="127000" h="63500" prst="coolSlant"/>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2400" b="1" dirty="0">
                <a:solidFill>
                  <a:schemeClr val="bg1"/>
                </a:solidFill>
              </a:rPr>
              <a:t>Browse files</a:t>
            </a:r>
            <a:endParaRPr lang="en-DE" sz="2400" b="1" dirty="0">
              <a:solidFill>
                <a:schemeClr val="bg1"/>
              </a:solidFill>
            </a:endParaRPr>
          </a:p>
        </p:txBody>
      </p:sp>
      <p:sp>
        <p:nvSpPr>
          <p:cNvPr id="45" name="Rectangle 44">
            <a:extLst>
              <a:ext uri="{FF2B5EF4-FFF2-40B4-BE49-F238E27FC236}">
                <a16:creationId xmlns:a16="http://schemas.microsoft.com/office/drawing/2014/main" id="{7EA4E842-CC45-4A10-81E2-4736717B8566}"/>
              </a:ext>
            </a:extLst>
          </p:cNvPr>
          <p:cNvSpPr/>
          <p:nvPr/>
        </p:nvSpPr>
        <p:spPr>
          <a:xfrm>
            <a:off x="10970637" y="0"/>
            <a:ext cx="894791"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in</a:t>
            </a:r>
            <a:endParaRPr lang="en-DE" dirty="0">
              <a:solidFill>
                <a:schemeClr val="bg2">
                  <a:lumMod val="50000"/>
                </a:schemeClr>
              </a:solidFill>
            </a:endParaRPr>
          </a:p>
        </p:txBody>
      </p:sp>
      <p:sp>
        <p:nvSpPr>
          <p:cNvPr id="46" name="Rectangle 45">
            <a:extLst>
              <a:ext uri="{FF2B5EF4-FFF2-40B4-BE49-F238E27FC236}">
                <a16:creationId xmlns:a16="http://schemas.microsoft.com/office/drawing/2014/main" id="{991369E5-0A4E-4CF6-9465-5AB155C2C97C}"/>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Tree>
    <p:extLst>
      <p:ext uri="{BB962C8B-B14F-4D97-AF65-F5344CB8AC3E}">
        <p14:creationId xmlns:p14="http://schemas.microsoft.com/office/powerpoint/2010/main" val="939527281"/>
      </p:ext>
    </p:extLst>
  </p:cSld>
  <p:clrMapOvr>
    <a:masterClrMapping/>
  </p:clrMapOvr>
  <p:transition spd="slow" advClick="0" advTm="0">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C1FB7BD7-D226-4D05-AF2F-CE8DB7796058}"/>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a14:imgEffect>
                    <a14:imgEffect>
                      <a14:colorTemperature colorTemp="72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0" name="Rectangle: Rounded Corners 19">
            <a:extLst>
              <a:ext uri="{FF2B5EF4-FFF2-40B4-BE49-F238E27FC236}">
                <a16:creationId xmlns:a16="http://schemas.microsoft.com/office/drawing/2014/main" id="{ADA2157C-3C82-4965-8E4F-A8AA71E4E428}"/>
              </a:ext>
            </a:extLst>
          </p:cNvPr>
          <p:cNvSpPr/>
          <p:nvPr/>
        </p:nvSpPr>
        <p:spPr>
          <a:xfrm>
            <a:off x="4193578" y="1881089"/>
            <a:ext cx="3982094" cy="559837"/>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50800" dist="38100" dir="2700000" algn="tl" rotWithShape="0">
              <a:prstClr val="black">
                <a:alpha val="40000"/>
              </a:prstClr>
            </a:outerShdw>
            <a:reflection stA="0" endPos="65000" dist="50800" dir="5400000" sy="-100000" algn="bl" rotWithShape="0"/>
            <a:softEdge rad="1270000"/>
          </a:effectLst>
          <a:scene3d>
            <a:camera prst="orthographicFront">
              <a:rot lat="0" lon="0" rev="0"/>
            </a:camera>
            <a:lightRig rig="glow" dir="t">
              <a:rot lat="0" lon="0" rev="4800000"/>
            </a:lightRig>
          </a:scene3d>
          <a:sp3d prstMaterial="matte">
            <a:bevelT w="127000" h="63500" prst="coolSlant"/>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2400" b="1" dirty="0">
                <a:solidFill>
                  <a:schemeClr val="bg1"/>
                </a:solidFill>
              </a:rPr>
              <a:t>Almost done</a:t>
            </a:r>
            <a:endParaRPr lang="en-DE" sz="2400" b="1" dirty="0">
              <a:solidFill>
                <a:schemeClr val="bg1"/>
              </a:solidFill>
            </a:endParaRPr>
          </a:p>
        </p:txBody>
      </p:sp>
      <p:sp>
        <p:nvSpPr>
          <p:cNvPr id="4" name="Rectangle 3">
            <a:extLst>
              <a:ext uri="{FF2B5EF4-FFF2-40B4-BE49-F238E27FC236}">
                <a16:creationId xmlns:a16="http://schemas.microsoft.com/office/drawing/2014/main" id="{649BC03F-C5F7-4894-AE30-4A04C957ED66}"/>
              </a:ext>
            </a:extLst>
          </p:cNvPr>
          <p:cNvSpPr/>
          <p:nvPr/>
        </p:nvSpPr>
        <p:spPr>
          <a:xfrm>
            <a:off x="0" y="0"/>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Join us</a:t>
            </a:r>
            <a:endParaRPr lang="en-DE" u="sng" dirty="0">
              <a:solidFill>
                <a:srgbClr val="FF75FF"/>
              </a:solidFill>
            </a:endParaRPr>
          </a:p>
        </p:txBody>
      </p:sp>
      <p:sp>
        <p:nvSpPr>
          <p:cNvPr id="22" name="Rectangle 21">
            <a:extLst>
              <a:ext uri="{FF2B5EF4-FFF2-40B4-BE49-F238E27FC236}">
                <a16:creationId xmlns:a16="http://schemas.microsoft.com/office/drawing/2014/main" id="{2CC7056D-63AA-46A3-9BCF-7703D0CAB96D}"/>
              </a:ext>
            </a:extLst>
          </p:cNvPr>
          <p:cNvSpPr/>
          <p:nvPr/>
        </p:nvSpPr>
        <p:spPr>
          <a:xfrm>
            <a:off x="10970637" y="0"/>
            <a:ext cx="894791"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in</a:t>
            </a:r>
            <a:endParaRPr lang="en-DE" dirty="0">
              <a:solidFill>
                <a:schemeClr val="bg2">
                  <a:lumMod val="50000"/>
                </a:schemeClr>
              </a:solidFill>
            </a:endParaRPr>
          </a:p>
        </p:txBody>
      </p:sp>
      <p:sp>
        <p:nvSpPr>
          <p:cNvPr id="32" name="TextBox 31">
            <a:extLst>
              <a:ext uri="{FF2B5EF4-FFF2-40B4-BE49-F238E27FC236}">
                <a16:creationId xmlns:a16="http://schemas.microsoft.com/office/drawing/2014/main" id="{0E961C43-F6CF-49E5-85B2-1A5412BE15E6}"/>
              </a:ext>
            </a:extLst>
          </p:cNvPr>
          <p:cNvSpPr txBox="1"/>
          <p:nvPr/>
        </p:nvSpPr>
        <p:spPr>
          <a:xfrm>
            <a:off x="0" y="2875002"/>
            <a:ext cx="12192000" cy="1600438"/>
          </a:xfrm>
          <a:prstGeom prst="rect">
            <a:avLst/>
          </a:prstGeom>
          <a:solidFill>
            <a:schemeClr val="bg1"/>
          </a:solidFill>
          <a:effectLst/>
        </p:spPr>
        <p:txBody>
          <a:bodyPr wrap="square">
            <a:spAutoFit/>
          </a:bodyPr>
          <a:lstStyle/>
          <a:p>
            <a:pPr algn="ctr"/>
            <a:r>
              <a:rPr lang="en-US" sz="1400" dirty="0"/>
              <a:t>Thank you for registering!</a:t>
            </a:r>
          </a:p>
          <a:p>
            <a:pPr algn="ctr"/>
            <a:r>
              <a:rPr lang="en-US" sz="1400" dirty="0"/>
              <a:t>Please check your email inbox to verify your email address. </a:t>
            </a:r>
          </a:p>
          <a:p>
            <a:pPr algn="ctr"/>
            <a:endParaRPr lang="en-US" sz="1400" dirty="0"/>
          </a:p>
          <a:p>
            <a:pPr algn="ctr"/>
            <a:r>
              <a:rPr lang="en-US" sz="1400" b="1" dirty="0"/>
              <a:t>You will soon receive a call</a:t>
            </a:r>
            <a:r>
              <a:rPr lang="en-US" sz="1400" dirty="0"/>
              <a:t>  from our administration </a:t>
            </a:r>
            <a:r>
              <a:rPr lang="en-US" sz="1400" b="1" dirty="0"/>
              <a:t>to complete your registration</a:t>
            </a:r>
            <a:r>
              <a:rPr lang="en-US" sz="1400" dirty="0"/>
              <a:t>.</a:t>
            </a:r>
          </a:p>
          <a:p>
            <a:pPr algn="ctr"/>
            <a:r>
              <a:rPr lang="en-US" sz="1400" dirty="0"/>
              <a:t>We look forward to having you on board!</a:t>
            </a:r>
            <a:br>
              <a:rPr lang="en-US" sz="1400" dirty="0"/>
            </a:br>
            <a:br>
              <a:rPr lang="en-US" sz="1400" dirty="0"/>
            </a:br>
            <a:r>
              <a:rPr lang="en-US" sz="1400" dirty="0"/>
              <a:t>You can exit this page</a:t>
            </a:r>
          </a:p>
        </p:txBody>
      </p:sp>
      <p:sp>
        <p:nvSpPr>
          <p:cNvPr id="21" name="Rectangle 20">
            <a:extLst>
              <a:ext uri="{FF2B5EF4-FFF2-40B4-BE49-F238E27FC236}">
                <a16:creationId xmlns:a16="http://schemas.microsoft.com/office/drawing/2014/main" id="{36096554-608E-4062-BF72-E90A82BD9D67}"/>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Therapists</a:t>
            </a:r>
            <a:endParaRPr lang="en-DE" dirty="0">
              <a:solidFill>
                <a:schemeClr val="bg2">
                  <a:lumMod val="50000"/>
                </a:schemeClr>
              </a:solidFill>
            </a:endParaRPr>
          </a:p>
        </p:txBody>
      </p:sp>
      <p:sp>
        <p:nvSpPr>
          <p:cNvPr id="23" name="Rectangle 22">
            <a:extLst>
              <a:ext uri="{FF2B5EF4-FFF2-40B4-BE49-F238E27FC236}">
                <a16:creationId xmlns:a16="http://schemas.microsoft.com/office/drawing/2014/main" id="{3A1C9F80-B49F-439A-B268-EB9CD977520D}"/>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24" name="Rectangle 23">
            <a:extLst>
              <a:ext uri="{FF2B5EF4-FFF2-40B4-BE49-F238E27FC236}">
                <a16:creationId xmlns:a16="http://schemas.microsoft.com/office/drawing/2014/main" id="{665A4AA0-D7CF-4FDA-AEEF-56BEBC14812C}"/>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16" name="Rectangle 15">
            <a:extLst>
              <a:ext uri="{FF2B5EF4-FFF2-40B4-BE49-F238E27FC236}">
                <a16:creationId xmlns:a16="http://schemas.microsoft.com/office/drawing/2014/main" id="{3EC2CBC4-9CF3-4733-AB4A-DC0D253C6031}"/>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Tree>
    <p:extLst>
      <p:ext uri="{BB962C8B-B14F-4D97-AF65-F5344CB8AC3E}">
        <p14:creationId xmlns:p14="http://schemas.microsoft.com/office/powerpoint/2010/main" val="2281947016"/>
      </p:ext>
    </p:extLst>
  </p:cSld>
  <p:clrMapOvr>
    <a:masterClrMapping/>
  </p:clrMapOvr>
  <mc:AlternateContent xmlns:mc="http://schemas.openxmlformats.org/markup-compatibility/2006" xmlns:p159="http://schemas.microsoft.com/office/powerpoint/2015/09/main">
    <mc:Choice Requires="p159">
      <p:transition spd="slow" advTm="3000">
        <p159:morph option="byObject"/>
      </p:transition>
    </mc:Choice>
    <mc:Fallback xmlns="">
      <p:transition spd="slow" advTm="3000">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C1FB7BD7-D226-4D05-AF2F-CE8DB7796058}"/>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a14:imgEffect>
                    <a14:imgEffect>
                      <a14:colorTemperature colorTemp="72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0" name="Rectangle: Rounded Corners 19">
            <a:extLst>
              <a:ext uri="{FF2B5EF4-FFF2-40B4-BE49-F238E27FC236}">
                <a16:creationId xmlns:a16="http://schemas.microsoft.com/office/drawing/2014/main" id="{ADA2157C-3C82-4965-8E4F-A8AA71E4E428}"/>
              </a:ext>
            </a:extLst>
          </p:cNvPr>
          <p:cNvSpPr/>
          <p:nvPr/>
        </p:nvSpPr>
        <p:spPr>
          <a:xfrm>
            <a:off x="4193578" y="1881089"/>
            <a:ext cx="3982094" cy="559837"/>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50800" dist="38100" dir="2700000" algn="tl" rotWithShape="0">
              <a:prstClr val="black">
                <a:alpha val="40000"/>
              </a:prstClr>
            </a:outerShdw>
            <a:reflection stA="0" endPos="65000" dist="50800" dir="5400000" sy="-100000" algn="bl" rotWithShape="0"/>
            <a:softEdge rad="1270000"/>
          </a:effectLst>
          <a:scene3d>
            <a:camera prst="orthographicFront">
              <a:rot lat="0" lon="0" rev="0"/>
            </a:camera>
            <a:lightRig rig="glow" dir="t">
              <a:rot lat="0" lon="0" rev="4800000"/>
            </a:lightRig>
          </a:scene3d>
          <a:sp3d prstMaterial="matte">
            <a:bevelT w="127000" h="63500" prst="coolSlant"/>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2400" b="1" dirty="0">
                <a:solidFill>
                  <a:schemeClr val="bg1"/>
                </a:solidFill>
              </a:rPr>
              <a:t>Almost done</a:t>
            </a:r>
            <a:endParaRPr lang="en-DE" sz="2400" b="1" dirty="0">
              <a:solidFill>
                <a:schemeClr val="bg1"/>
              </a:solidFill>
            </a:endParaRPr>
          </a:p>
        </p:txBody>
      </p:sp>
      <p:sp>
        <p:nvSpPr>
          <p:cNvPr id="4" name="Rectangle 3">
            <a:extLst>
              <a:ext uri="{FF2B5EF4-FFF2-40B4-BE49-F238E27FC236}">
                <a16:creationId xmlns:a16="http://schemas.microsoft.com/office/drawing/2014/main" id="{649BC03F-C5F7-4894-AE30-4A04C957ED66}"/>
              </a:ext>
            </a:extLst>
          </p:cNvPr>
          <p:cNvSpPr/>
          <p:nvPr/>
        </p:nvSpPr>
        <p:spPr>
          <a:xfrm>
            <a:off x="0" y="0"/>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Join us</a:t>
            </a:r>
            <a:endParaRPr lang="en-DE" u="sng" dirty="0">
              <a:solidFill>
                <a:srgbClr val="FF75FF"/>
              </a:solidFill>
            </a:endParaRPr>
          </a:p>
        </p:txBody>
      </p:sp>
      <p:sp>
        <p:nvSpPr>
          <p:cNvPr id="22" name="Rectangle 21">
            <a:extLst>
              <a:ext uri="{FF2B5EF4-FFF2-40B4-BE49-F238E27FC236}">
                <a16:creationId xmlns:a16="http://schemas.microsoft.com/office/drawing/2014/main" id="{2CC7056D-63AA-46A3-9BCF-7703D0CAB96D}"/>
              </a:ext>
            </a:extLst>
          </p:cNvPr>
          <p:cNvSpPr/>
          <p:nvPr/>
        </p:nvSpPr>
        <p:spPr>
          <a:xfrm>
            <a:off x="10970637" y="0"/>
            <a:ext cx="894791"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in</a:t>
            </a:r>
            <a:endParaRPr lang="en-DE" dirty="0">
              <a:solidFill>
                <a:schemeClr val="bg2">
                  <a:lumMod val="50000"/>
                </a:schemeClr>
              </a:solidFill>
            </a:endParaRPr>
          </a:p>
        </p:txBody>
      </p:sp>
      <p:sp>
        <p:nvSpPr>
          <p:cNvPr id="32" name="TextBox 31">
            <a:extLst>
              <a:ext uri="{FF2B5EF4-FFF2-40B4-BE49-F238E27FC236}">
                <a16:creationId xmlns:a16="http://schemas.microsoft.com/office/drawing/2014/main" id="{0E961C43-F6CF-49E5-85B2-1A5412BE15E6}"/>
              </a:ext>
            </a:extLst>
          </p:cNvPr>
          <p:cNvSpPr txBox="1"/>
          <p:nvPr/>
        </p:nvSpPr>
        <p:spPr>
          <a:xfrm>
            <a:off x="0" y="2875002"/>
            <a:ext cx="12192000" cy="1600438"/>
          </a:xfrm>
          <a:prstGeom prst="rect">
            <a:avLst/>
          </a:prstGeom>
          <a:solidFill>
            <a:schemeClr val="bg1"/>
          </a:solidFill>
          <a:effectLst/>
        </p:spPr>
        <p:txBody>
          <a:bodyPr wrap="square">
            <a:spAutoFit/>
          </a:bodyPr>
          <a:lstStyle/>
          <a:p>
            <a:pPr algn="ctr"/>
            <a:r>
              <a:rPr lang="en-US" sz="1400" dirty="0"/>
              <a:t>Thank you for registering!</a:t>
            </a:r>
          </a:p>
          <a:p>
            <a:pPr algn="ctr"/>
            <a:r>
              <a:rPr lang="en-US" sz="1400" dirty="0"/>
              <a:t>Please check your email inbox to verify your email address. </a:t>
            </a:r>
          </a:p>
          <a:p>
            <a:pPr algn="ctr"/>
            <a:endParaRPr lang="en-US" sz="1400" dirty="0"/>
          </a:p>
          <a:p>
            <a:pPr algn="ctr"/>
            <a:r>
              <a:rPr lang="en-US" sz="1400" b="1" dirty="0"/>
              <a:t>You will soon receive a call</a:t>
            </a:r>
            <a:r>
              <a:rPr lang="en-US" sz="1400" dirty="0"/>
              <a:t>  from our administration </a:t>
            </a:r>
            <a:r>
              <a:rPr lang="en-US" sz="1400" b="1" dirty="0"/>
              <a:t>to complete your registration</a:t>
            </a:r>
            <a:r>
              <a:rPr lang="en-US" sz="1400" dirty="0"/>
              <a:t>.</a:t>
            </a:r>
          </a:p>
          <a:p>
            <a:pPr algn="ctr"/>
            <a:r>
              <a:rPr lang="en-US" sz="1400" dirty="0"/>
              <a:t>We look forward to having you on board!</a:t>
            </a:r>
            <a:br>
              <a:rPr lang="en-US" sz="1400" dirty="0"/>
            </a:br>
            <a:br>
              <a:rPr lang="en-US" sz="1400" dirty="0"/>
            </a:br>
            <a:r>
              <a:rPr lang="en-US" sz="1400" dirty="0"/>
              <a:t>You can exit this page</a:t>
            </a:r>
          </a:p>
        </p:txBody>
      </p:sp>
      <p:sp>
        <p:nvSpPr>
          <p:cNvPr id="21" name="Rectangle 20">
            <a:extLst>
              <a:ext uri="{FF2B5EF4-FFF2-40B4-BE49-F238E27FC236}">
                <a16:creationId xmlns:a16="http://schemas.microsoft.com/office/drawing/2014/main" id="{36096554-608E-4062-BF72-E90A82BD9D67}"/>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Therapists</a:t>
            </a:r>
            <a:endParaRPr lang="en-DE" dirty="0">
              <a:solidFill>
                <a:schemeClr val="bg2">
                  <a:lumMod val="50000"/>
                </a:schemeClr>
              </a:solidFill>
            </a:endParaRPr>
          </a:p>
        </p:txBody>
      </p:sp>
      <p:sp>
        <p:nvSpPr>
          <p:cNvPr id="23" name="Rectangle 22">
            <a:extLst>
              <a:ext uri="{FF2B5EF4-FFF2-40B4-BE49-F238E27FC236}">
                <a16:creationId xmlns:a16="http://schemas.microsoft.com/office/drawing/2014/main" id="{3A1C9F80-B49F-439A-B268-EB9CD977520D}"/>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24" name="Rectangle 23">
            <a:extLst>
              <a:ext uri="{FF2B5EF4-FFF2-40B4-BE49-F238E27FC236}">
                <a16:creationId xmlns:a16="http://schemas.microsoft.com/office/drawing/2014/main" id="{665A4AA0-D7CF-4FDA-AEEF-56BEBC14812C}"/>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chemeClr val="bg2">
                    <a:lumMod val="50000"/>
                  </a:schemeClr>
                </a:solidFill>
              </a:rPr>
              <a:t>Home</a:t>
            </a:r>
            <a:endParaRPr lang="en-DE" u="sng" dirty="0">
              <a:solidFill>
                <a:schemeClr val="bg2">
                  <a:lumMod val="50000"/>
                </a:schemeClr>
              </a:solidFill>
            </a:endParaRPr>
          </a:p>
        </p:txBody>
      </p:sp>
      <p:sp>
        <p:nvSpPr>
          <p:cNvPr id="16" name="Rectangle 15">
            <a:extLst>
              <a:ext uri="{FF2B5EF4-FFF2-40B4-BE49-F238E27FC236}">
                <a16:creationId xmlns:a16="http://schemas.microsoft.com/office/drawing/2014/main" id="{3EC2CBC4-9CF3-4733-AB4A-DC0D253C6031}"/>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Tree>
    <p:extLst>
      <p:ext uri="{BB962C8B-B14F-4D97-AF65-F5344CB8AC3E}">
        <p14:creationId xmlns:p14="http://schemas.microsoft.com/office/powerpoint/2010/main" val="393810751"/>
      </p:ext>
    </p:extLst>
  </p:cSld>
  <p:clrMapOvr>
    <a:masterClrMapping/>
  </p:clrMapOvr>
  <mc:AlternateContent xmlns:mc="http://schemas.openxmlformats.org/markup-compatibility/2006" xmlns:p159="http://schemas.microsoft.com/office/powerpoint/2015/09/main">
    <mc:Choice Requires="p159">
      <p:transition spd="slow" advTm="3000">
        <p159:morph option="byObject"/>
      </p:transition>
    </mc:Choice>
    <mc:Fallback xmlns="">
      <p:transition spd="slow" advTm="3000">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CDBD2CF-FDCA-4E0D-B49B-20A28FD76653}"/>
              </a:ext>
            </a:extLst>
          </p:cNvPr>
          <p:cNvSpPr/>
          <p:nvPr/>
        </p:nvSpPr>
        <p:spPr>
          <a:xfrm>
            <a:off x="-12086" y="-1"/>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12" name="Picture 11">
            <a:extLst>
              <a:ext uri="{FF2B5EF4-FFF2-40B4-BE49-F238E27FC236}">
                <a16:creationId xmlns:a16="http://schemas.microsoft.com/office/drawing/2014/main" id="{4277E019-2732-4711-B948-C5EFF53724E7}"/>
              </a:ext>
            </a:extLst>
          </p:cNvPr>
          <p:cNvPicPr>
            <a:picLocks noChangeAspect="1"/>
          </p:cNvPicPr>
          <p:nvPr/>
        </p:nvPicPr>
        <p:blipFill>
          <a:blip r:embed="rId2"/>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28" name="Rectangle 27">
            <a:extLst>
              <a:ext uri="{FF2B5EF4-FFF2-40B4-BE49-F238E27FC236}">
                <a16:creationId xmlns:a16="http://schemas.microsoft.com/office/drawing/2014/main" id="{68E04FE0-4C0E-47B0-A724-8BA52C299284}"/>
              </a:ext>
            </a:extLst>
          </p:cNvPr>
          <p:cNvSpPr/>
          <p:nvPr/>
        </p:nvSpPr>
        <p:spPr>
          <a:xfrm>
            <a:off x="9085087" y="-3"/>
            <a:ext cx="1033457"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29" name="Rectangle 28">
            <a:extLst>
              <a:ext uri="{FF2B5EF4-FFF2-40B4-BE49-F238E27FC236}">
                <a16:creationId xmlns:a16="http://schemas.microsoft.com/office/drawing/2014/main" id="{10B42866-6535-4F89-8A7A-A03C5E50F73F}"/>
              </a:ext>
            </a:extLst>
          </p:cNvPr>
          <p:cNvSpPr/>
          <p:nvPr/>
        </p:nvSpPr>
        <p:spPr>
          <a:xfrm>
            <a:off x="7994573" y="-4"/>
            <a:ext cx="108416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30" name="Rectangle 29">
            <a:extLst>
              <a:ext uri="{FF2B5EF4-FFF2-40B4-BE49-F238E27FC236}">
                <a16:creationId xmlns:a16="http://schemas.microsoft.com/office/drawing/2014/main" id="{78AD5AD5-D211-442F-84DB-3587D072F6E7}"/>
              </a:ext>
            </a:extLst>
          </p:cNvPr>
          <p:cNvSpPr/>
          <p:nvPr/>
        </p:nvSpPr>
        <p:spPr>
          <a:xfrm>
            <a:off x="5598275" y="0"/>
            <a:ext cx="1399187"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Notifications</a:t>
            </a:r>
            <a:endParaRPr lang="en-DE" dirty="0">
              <a:solidFill>
                <a:schemeClr val="bg2">
                  <a:lumMod val="50000"/>
                </a:schemeClr>
              </a:solidFill>
            </a:endParaRPr>
          </a:p>
        </p:txBody>
      </p:sp>
      <p:sp>
        <p:nvSpPr>
          <p:cNvPr id="31" name="Rectangle 30">
            <a:extLst>
              <a:ext uri="{FF2B5EF4-FFF2-40B4-BE49-F238E27FC236}">
                <a16:creationId xmlns:a16="http://schemas.microsoft.com/office/drawing/2014/main" id="{EBFF6AE2-9F1B-4B66-9D3C-432BF3214778}"/>
              </a:ext>
            </a:extLst>
          </p:cNvPr>
          <p:cNvSpPr/>
          <p:nvPr/>
        </p:nvSpPr>
        <p:spPr>
          <a:xfrm>
            <a:off x="6972637" y="0"/>
            <a:ext cx="1084165"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Schedule</a:t>
            </a:r>
            <a:endParaRPr lang="en-DE" dirty="0">
              <a:solidFill>
                <a:schemeClr val="bg2">
                  <a:lumMod val="50000"/>
                </a:schemeClr>
              </a:solidFill>
            </a:endParaRPr>
          </a:p>
        </p:txBody>
      </p:sp>
      <p:sp>
        <p:nvSpPr>
          <p:cNvPr id="32" name="Rectangle 31">
            <a:extLst>
              <a:ext uri="{FF2B5EF4-FFF2-40B4-BE49-F238E27FC236}">
                <a16:creationId xmlns:a16="http://schemas.microsoft.com/office/drawing/2014/main" id="{A2819917-59BE-4D27-8E1F-1AF33BB61C11}"/>
              </a:ext>
            </a:extLst>
          </p:cNvPr>
          <p:cNvSpPr/>
          <p:nvPr/>
        </p:nvSpPr>
        <p:spPr>
          <a:xfrm>
            <a:off x="10122757" y="0"/>
            <a:ext cx="87396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sp>
        <p:nvSpPr>
          <p:cNvPr id="33" name="Rectangle 32">
            <a:extLst>
              <a:ext uri="{FF2B5EF4-FFF2-40B4-BE49-F238E27FC236}">
                <a16:creationId xmlns:a16="http://schemas.microsoft.com/office/drawing/2014/main" id="{0BCBCC55-7113-4006-A80E-B2CD793455CB}"/>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Home</a:t>
            </a:r>
            <a:endParaRPr lang="en-DE" u="sng" dirty="0">
              <a:solidFill>
                <a:srgbClr val="FF75FF"/>
              </a:solidFill>
            </a:endParaRPr>
          </a:p>
        </p:txBody>
      </p:sp>
      <p:sp>
        <p:nvSpPr>
          <p:cNvPr id="34" name="Rectangle 33">
            <a:extLst>
              <a:ext uri="{FF2B5EF4-FFF2-40B4-BE49-F238E27FC236}">
                <a16:creationId xmlns:a16="http://schemas.microsoft.com/office/drawing/2014/main" id="{A4DB6301-86A9-4CFC-9E96-795C9E2D5411}"/>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13" name="Rectangle 12">
            <a:extLst>
              <a:ext uri="{FF2B5EF4-FFF2-40B4-BE49-F238E27FC236}">
                <a16:creationId xmlns:a16="http://schemas.microsoft.com/office/drawing/2014/main" id="{EEAFEEFC-1FC8-4BDA-AB0A-D49626A16E56}"/>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Tree>
    <p:extLst>
      <p:ext uri="{BB962C8B-B14F-4D97-AF65-F5344CB8AC3E}">
        <p14:creationId xmlns:p14="http://schemas.microsoft.com/office/powerpoint/2010/main" val="3217558279"/>
      </p:ext>
    </p:extLst>
  </p:cSld>
  <p:clrMapOvr>
    <a:masterClrMapping/>
  </p:clrMapOvr>
  <p:transition spd="slow" advClick="0" advTm="0">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colorTemperature colorTemp="7200"/>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4" name="Rectangle 3">
            <a:extLst>
              <a:ext uri="{FF2B5EF4-FFF2-40B4-BE49-F238E27FC236}">
                <a16:creationId xmlns:a16="http://schemas.microsoft.com/office/drawing/2014/main" id="{649BC03F-C5F7-4894-AE30-4A04C957ED66}"/>
              </a:ext>
            </a:extLst>
          </p:cNvPr>
          <p:cNvSpPr/>
          <p:nvPr/>
        </p:nvSpPr>
        <p:spPr>
          <a:xfrm>
            <a:off x="-12086" y="-1"/>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42" name="Rectangle 41">
            <a:extLst>
              <a:ext uri="{FF2B5EF4-FFF2-40B4-BE49-F238E27FC236}">
                <a16:creationId xmlns:a16="http://schemas.microsoft.com/office/drawing/2014/main" id="{108F4065-056E-4BAD-B584-0BAA5BB4F2BC}"/>
              </a:ext>
            </a:extLst>
          </p:cNvPr>
          <p:cNvSpPr/>
          <p:nvPr/>
        </p:nvSpPr>
        <p:spPr>
          <a:xfrm>
            <a:off x="12066532" y="147418"/>
            <a:ext cx="113382" cy="3281581"/>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1" name="TextBox 20">
            <a:extLst>
              <a:ext uri="{FF2B5EF4-FFF2-40B4-BE49-F238E27FC236}">
                <a16:creationId xmlns:a16="http://schemas.microsoft.com/office/drawing/2014/main" id="{70FCF277-DA35-49D8-987C-62FF33175688}"/>
              </a:ext>
            </a:extLst>
          </p:cNvPr>
          <p:cNvSpPr txBox="1"/>
          <p:nvPr/>
        </p:nvSpPr>
        <p:spPr>
          <a:xfrm>
            <a:off x="7877191" y="2928309"/>
            <a:ext cx="3748752" cy="1569660"/>
          </a:xfrm>
          <a:prstGeom prst="rect">
            <a:avLst/>
          </a:prstGeom>
          <a:noFill/>
        </p:spPr>
        <p:txBody>
          <a:bodyPr wrap="square">
            <a:spAutoFit/>
          </a:bodyPr>
          <a:lstStyle/>
          <a:p>
            <a:r>
              <a:rPr lang="en-US" sz="1600" b="1" dirty="0">
                <a:solidFill>
                  <a:schemeClr val="bg2">
                    <a:lumMod val="25000"/>
                  </a:schemeClr>
                </a:solidFill>
              </a:rPr>
              <a:t>Discover the healing power of touch. Our expert massage therapies not only melt away stress but also improve circulation, relieve muscle tension, and promote overall well-being. Invest in your health</a:t>
            </a:r>
            <a:br>
              <a:rPr lang="en-US" sz="1600" b="1" dirty="0">
                <a:solidFill>
                  <a:schemeClr val="bg2">
                    <a:lumMod val="25000"/>
                  </a:schemeClr>
                </a:solidFill>
              </a:rPr>
            </a:br>
            <a:r>
              <a:rPr lang="en-US" sz="1600" b="1" dirty="0">
                <a:solidFill>
                  <a:schemeClr val="bg2">
                    <a:lumMod val="25000"/>
                  </a:schemeClr>
                </a:solidFill>
              </a:rPr>
              <a:t>—because you deserve it.</a:t>
            </a:r>
          </a:p>
        </p:txBody>
      </p:sp>
      <p:sp>
        <p:nvSpPr>
          <p:cNvPr id="23" name="TextBox 22">
            <a:extLst>
              <a:ext uri="{FF2B5EF4-FFF2-40B4-BE49-F238E27FC236}">
                <a16:creationId xmlns:a16="http://schemas.microsoft.com/office/drawing/2014/main" id="{8E0E21E2-A745-498C-B9C2-452A2ACAE806}"/>
              </a:ext>
            </a:extLst>
          </p:cNvPr>
          <p:cNvSpPr txBox="1"/>
          <p:nvPr/>
        </p:nvSpPr>
        <p:spPr>
          <a:xfrm>
            <a:off x="7977673" y="2257789"/>
            <a:ext cx="3648269" cy="369332"/>
          </a:xfrm>
          <a:prstGeom prst="rect">
            <a:avLst/>
          </a:prstGeom>
          <a:noFill/>
        </p:spPr>
        <p:txBody>
          <a:bodyPr wrap="square">
            <a:spAutoFit/>
          </a:bodyPr>
          <a:lstStyle/>
          <a:p>
            <a:pPr algn="r"/>
            <a:r>
              <a:rPr lang="en-US" b="1" dirty="0">
                <a:solidFill>
                  <a:schemeClr val="bg2">
                    <a:lumMod val="25000"/>
                  </a:schemeClr>
                </a:solidFill>
              </a:rPr>
              <a:t>Relax. Rejuvenate. Renew.</a:t>
            </a:r>
            <a:endParaRPr lang="en-DE" dirty="0"/>
          </a:p>
        </p:txBody>
      </p:sp>
      <p:sp>
        <p:nvSpPr>
          <p:cNvPr id="39" name="Rectangle 38">
            <a:extLst>
              <a:ext uri="{FF2B5EF4-FFF2-40B4-BE49-F238E27FC236}">
                <a16:creationId xmlns:a16="http://schemas.microsoft.com/office/drawing/2014/main" id="{CB2C5B29-9DC2-4BC3-AE50-6DF4C2E5B75A}"/>
              </a:ext>
            </a:extLst>
          </p:cNvPr>
          <p:cNvSpPr/>
          <p:nvPr/>
        </p:nvSpPr>
        <p:spPr>
          <a:xfrm>
            <a:off x="9085087" y="-3"/>
            <a:ext cx="1033457"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40" name="Rectangle 39">
            <a:extLst>
              <a:ext uri="{FF2B5EF4-FFF2-40B4-BE49-F238E27FC236}">
                <a16:creationId xmlns:a16="http://schemas.microsoft.com/office/drawing/2014/main" id="{FA4D202E-939B-45FB-BB02-5B80BC00FF1B}"/>
              </a:ext>
            </a:extLst>
          </p:cNvPr>
          <p:cNvSpPr/>
          <p:nvPr/>
        </p:nvSpPr>
        <p:spPr>
          <a:xfrm>
            <a:off x="7994573" y="-4"/>
            <a:ext cx="108416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43" name="Rectangle 42">
            <a:extLst>
              <a:ext uri="{FF2B5EF4-FFF2-40B4-BE49-F238E27FC236}">
                <a16:creationId xmlns:a16="http://schemas.microsoft.com/office/drawing/2014/main" id="{0420BEC6-C9B2-4514-9A53-CDE6CC2B4260}"/>
              </a:ext>
            </a:extLst>
          </p:cNvPr>
          <p:cNvSpPr/>
          <p:nvPr/>
        </p:nvSpPr>
        <p:spPr>
          <a:xfrm>
            <a:off x="5598275" y="0"/>
            <a:ext cx="1399187"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Notifications</a:t>
            </a:r>
            <a:endParaRPr lang="en-DE" dirty="0">
              <a:solidFill>
                <a:schemeClr val="bg2">
                  <a:lumMod val="50000"/>
                </a:schemeClr>
              </a:solidFill>
            </a:endParaRPr>
          </a:p>
        </p:txBody>
      </p:sp>
      <p:sp>
        <p:nvSpPr>
          <p:cNvPr id="44" name="Rectangle 43">
            <a:extLst>
              <a:ext uri="{FF2B5EF4-FFF2-40B4-BE49-F238E27FC236}">
                <a16:creationId xmlns:a16="http://schemas.microsoft.com/office/drawing/2014/main" id="{C0CEF621-41C7-4590-89B0-8C1015245052}"/>
              </a:ext>
            </a:extLst>
          </p:cNvPr>
          <p:cNvSpPr/>
          <p:nvPr/>
        </p:nvSpPr>
        <p:spPr>
          <a:xfrm>
            <a:off x="6972637" y="0"/>
            <a:ext cx="1084165"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Schedule</a:t>
            </a:r>
            <a:endParaRPr lang="en-DE" dirty="0">
              <a:solidFill>
                <a:schemeClr val="bg2">
                  <a:lumMod val="50000"/>
                </a:schemeClr>
              </a:solidFill>
            </a:endParaRPr>
          </a:p>
        </p:txBody>
      </p:sp>
      <p:sp>
        <p:nvSpPr>
          <p:cNvPr id="45" name="Rectangle 44">
            <a:extLst>
              <a:ext uri="{FF2B5EF4-FFF2-40B4-BE49-F238E27FC236}">
                <a16:creationId xmlns:a16="http://schemas.microsoft.com/office/drawing/2014/main" id="{84201EC9-F964-49FB-84DA-DC3E515F48FC}"/>
              </a:ext>
            </a:extLst>
          </p:cNvPr>
          <p:cNvSpPr/>
          <p:nvPr/>
        </p:nvSpPr>
        <p:spPr>
          <a:xfrm>
            <a:off x="10122757" y="0"/>
            <a:ext cx="87396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sp>
        <p:nvSpPr>
          <p:cNvPr id="46" name="Rectangle 45">
            <a:extLst>
              <a:ext uri="{FF2B5EF4-FFF2-40B4-BE49-F238E27FC236}">
                <a16:creationId xmlns:a16="http://schemas.microsoft.com/office/drawing/2014/main" id="{0402510A-30AA-46BD-8AE7-0D9F1137BC9C}"/>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Home</a:t>
            </a:r>
            <a:endParaRPr lang="en-DE" u="sng" dirty="0">
              <a:solidFill>
                <a:srgbClr val="FF75FF"/>
              </a:solidFill>
            </a:endParaRPr>
          </a:p>
        </p:txBody>
      </p:sp>
      <p:sp>
        <p:nvSpPr>
          <p:cNvPr id="47" name="Rectangle 46">
            <a:extLst>
              <a:ext uri="{FF2B5EF4-FFF2-40B4-BE49-F238E27FC236}">
                <a16:creationId xmlns:a16="http://schemas.microsoft.com/office/drawing/2014/main" id="{4C348A0C-B237-4D95-9350-7C8ECE86EFA7}"/>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16" name="Rectangle 15">
            <a:extLst>
              <a:ext uri="{FF2B5EF4-FFF2-40B4-BE49-F238E27FC236}">
                <a16:creationId xmlns:a16="http://schemas.microsoft.com/office/drawing/2014/main" id="{6F814C45-6B61-4B9A-AB2A-7748375571BD}"/>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17" name="TextBox 16">
            <a:extLst>
              <a:ext uri="{FF2B5EF4-FFF2-40B4-BE49-F238E27FC236}">
                <a16:creationId xmlns:a16="http://schemas.microsoft.com/office/drawing/2014/main" id="{FBFD05A7-18D6-4FFD-900E-A6B91E76A161}"/>
              </a:ext>
            </a:extLst>
          </p:cNvPr>
          <p:cNvSpPr txBox="1"/>
          <p:nvPr/>
        </p:nvSpPr>
        <p:spPr>
          <a:xfrm>
            <a:off x="2941667" y="5947057"/>
            <a:ext cx="5036006" cy="646331"/>
          </a:xfrm>
          <a:prstGeom prst="rect">
            <a:avLst/>
          </a:prstGeom>
          <a:noFill/>
        </p:spPr>
        <p:txBody>
          <a:bodyPr wrap="square">
            <a:spAutoFit/>
          </a:bodyPr>
          <a:lstStyle/>
          <a:p>
            <a:pPr algn="ctr"/>
            <a:r>
              <a:rPr lang="en-US" b="1" dirty="0">
                <a:solidFill>
                  <a:schemeClr val="bg2">
                    <a:lumMod val="25000"/>
                  </a:schemeClr>
                </a:solidFill>
              </a:rPr>
              <a:t>(we were automatically signed in</a:t>
            </a:r>
            <a:br>
              <a:rPr lang="en-US" b="1" dirty="0">
                <a:solidFill>
                  <a:schemeClr val="bg2">
                    <a:lumMod val="25000"/>
                  </a:schemeClr>
                </a:solidFill>
              </a:rPr>
            </a:br>
            <a:r>
              <a:rPr lang="en-US" b="1" dirty="0">
                <a:solidFill>
                  <a:schemeClr val="bg2">
                    <a:lumMod val="25000"/>
                  </a:schemeClr>
                </a:solidFill>
              </a:rPr>
              <a:t>notice there are no options to look for therapists)</a:t>
            </a:r>
            <a:endParaRPr lang="en-DE" dirty="0"/>
          </a:p>
        </p:txBody>
      </p:sp>
    </p:spTree>
    <p:extLst>
      <p:ext uri="{BB962C8B-B14F-4D97-AF65-F5344CB8AC3E}">
        <p14:creationId xmlns:p14="http://schemas.microsoft.com/office/powerpoint/2010/main" val="2655014566"/>
      </p:ext>
    </p:extLst>
  </p:cSld>
  <p:clrMapOvr>
    <a:masterClrMapping/>
  </p:clrMapOvr>
  <p:transition spd="slow" advTm="3000">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1670BC9-179E-4C3C-9FE3-F83D5373AAC1}"/>
              </a:ext>
            </a:extLst>
          </p:cNvPr>
          <p:cNvSpPr/>
          <p:nvPr/>
        </p:nvSpPr>
        <p:spPr>
          <a:xfrm>
            <a:off x="0" y="0"/>
            <a:ext cx="12192000" cy="68580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5400" dirty="0">
                <a:solidFill>
                  <a:schemeClr val="bg1"/>
                </a:solidFill>
              </a:rPr>
              <a:t>The end</a:t>
            </a:r>
            <a:endParaRPr lang="en-DE" sz="5400" dirty="0">
              <a:solidFill>
                <a:schemeClr val="bg1"/>
              </a:solidFill>
            </a:endParaRPr>
          </a:p>
        </p:txBody>
      </p:sp>
      <p:sp>
        <p:nvSpPr>
          <p:cNvPr id="5" name="TextBox 4">
            <a:extLst>
              <a:ext uri="{FF2B5EF4-FFF2-40B4-BE49-F238E27FC236}">
                <a16:creationId xmlns:a16="http://schemas.microsoft.com/office/drawing/2014/main" id="{0948E7AD-08E0-4CAB-BBEF-93F8EF0EBBFA}"/>
              </a:ext>
            </a:extLst>
          </p:cNvPr>
          <p:cNvSpPr txBox="1"/>
          <p:nvPr/>
        </p:nvSpPr>
        <p:spPr>
          <a:xfrm>
            <a:off x="5270953" y="3801319"/>
            <a:ext cx="1650093" cy="461665"/>
          </a:xfrm>
          <a:prstGeom prst="rect">
            <a:avLst/>
          </a:prstGeom>
          <a:noFill/>
        </p:spPr>
        <p:txBody>
          <a:bodyPr wrap="square">
            <a:spAutoFit/>
          </a:bodyPr>
          <a:lstStyle/>
          <a:p>
            <a:pPr algn="ctr"/>
            <a:r>
              <a:rPr lang="de-DE" sz="2400" b="1" dirty="0"/>
              <a:t>Click to exit</a:t>
            </a:r>
            <a:endParaRPr lang="en-DE" sz="2400" dirty="0"/>
          </a:p>
        </p:txBody>
      </p:sp>
    </p:spTree>
    <p:extLst>
      <p:ext uri="{BB962C8B-B14F-4D97-AF65-F5344CB8AC3E}">
        <p14:creationId xmlns:p14="http://schemas.microsoft.com/office/powerpoint/2010/main" val="5020832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colorTemperature colorTemp="7200"/>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2" name="Rectangle 1">
            <a:extLst>
              <a:ext uri="{FF2B5EF4-FFF2-40B4-BE49-F238E27FC236}">
                <a16:creationId xmlns:a16="http://schemas.microsoft.com/office/drawing/2014/main" id="{B95CB630-C328-497A-87FD-F5953CCE17EA}"/>
              </a:ext>
            </a:extLst>
          </p:cNvPr>
          <p:cNvSpPr/>
          <p:nvPr/>
        </p:nvSpPr>
        <p:spPr>
          <a:xfrm>
            <a:off x="9633116" y="895739"/>
            <a:ext cx="1761655" cy="9885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1" name="Rectangle 20">
            <a:extLst>
              <a:ext uri="{FF2B5EF4-FFF2-40B4-BE49-F238E27FC236}">
                <a16:creationId xmlns:a16="http://schemas.microsoft.com/office/drawing/2014/main" id="{5D132A7A-81AB-4C27-9674-20EC519A8B2F}"/>
              </a:ext>
            </a:extLst>
          </p:cNvPr>
          <p:cNvSpPr/>
          <p:nvPr/>
        </p:nvSpPr>
        <p:spPr>
          <a:xfrm>
            <a:off x="9633116" y="962314"/>
            <a:ext cx="1761655" cy="4657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chemeClr val="bg2">
                    <a:lumMod val="50000"/>
                  </a:schemeClr>
                </a:solidFill>
              </a:rPr>
              <a:t>New user</a:t>
            </a:r>
            <a:endParaRPr lang="en-DE" u="sng" dirty="0">
              <a:solidFill>
                <a:schemeClr val="bg2">
                  <a:lumMod val="50000"/>
                </a:schemeClr>
              </a:solidFill>
            </a:endParaRPr>
          </a:p>
        </p:txBody>
      </p:sp>
      <p:sp>
        <p:nvSpPr>
          <p:cNvPr id="23" name="Rectangle 22">
            <a:extLst>
              <a:ext uri="{FF2B5EF4-FFF2-40B4-BE49-F238E27FC236}">
                <a16:creationId xmlns:a16="http://schemas.microsoft.com/office/drawing/2014/main" id="{E474C56E-C069-4B4F-BCD6-155948ECCAE1}"/>
              </a:ext>
            </a:extLst>
          </p:cNvPr>
          <p:cNvSpPr/>
          <p:nvPr/>
        </p:nvSpPr>
        <p:spPr>
          <a:xfrm>
            <a:off x="9633116" y="1390000"/>
            <a:ext cx="1761655" cy="4657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New therapist</a:t>
            </a:r>
            <a:endParaRPr lang="en-DE" dirty="0">
              <a:solidFill>
                <a:schemeClr val="bg2">
                  <a:lumMod val="50000"/>
                </a:schemeClr>
              </a:solidFill>
            </a:endParaRPr>
          </a:p>
        </p:txBody>
      </p:sp>
      <p:sp>
        <p:nvSpPr>
          <p:cNvPr id="4" name="Rectangle 3">
            <a:extLst>
              <a:ext uri="{FF2B5EF4-FFF2-40B4-BE49-F238E27FC236}">
                <a16:creationId xmlns:a16="http://schemas.microsoft.com/office/drawing/2014/main" id="{649BC03F-C5F7-4894-AE30-4A04C957ED66}"/>
              </a:ext>
            </a:extLst>
          </p:cNvPr>
          <p:cNvSpPr/>
          <p:nvPr/>
        </p:nvSpPr>
        <p:spPr>
          <a:xfrm>
            <a:off x="0" y="0"/>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Join us</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42" name="Rectangle 41">
            <a:extLst>
              <a:ext uri="{FF2B5EF4-FFF2-40B4-BE49-F238E27FC236}">
                <a16:creationId xmlns:a16="http://schemas.microsoft.com/office/drawing/2014/main" id="{108F4065-056E-4BAD-B584-0BAA5BB4F2BC}"/>
              </a:ext>
            </a:extLst>
          </p:cNvPr>
          <p:cNvSpPr/>
          <p:nvPr/>
        </p:nvSpPr>
        <p:spPr>
          <a:xfrm>
            <a:off x="12066532" y="147419"/>
            <a:ext cx="113382" cy="2259680"/>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4" name="TextBox 23">
            <a:extLst>
              <a:ext uri="{FF2B5EF4-FFF2-40B4-BE49-F238E27FC236}">
                <a16:creationId xmlns:a16="http://schemas.microsoft.com/office/drawing/2014/main" id="{BAE1613B-1D49-43DF-B7E6-9D155640170C}"/>
              </a:ext>
            </a:extLst>
          </p:cNvPr>
          <p:cNvSpPr txBox="1"/>
          <p:nvPr/>
        </p:nvSpPr>
        <p:spPr>
          <a:xfrm>
            <a:off x="7877191" y="2928309"/>
            <a:ext cx="3748752" cy="1569660"/>
          </a:xfrm>
          <a:prstGeom prst="rect">
            <a:avLst/>
          </a:prstGeom>
          <a:noFill/>
        </p:spPr>
        <p:txBody>
          <a:bodyPr wrap="square">
            <a:spAutoFit/>
          </a:bodyPr>
          <a:lstStyle/>
          <a:p>
            <a:r>
              <a:rPr lang="en-US" sz="1600" b="1" dirty="0">
                <a:solidFill>
                  <a:schemeClr val="bg2">
                    <a:lumMod val="25000"/>
                  </a:schemeClr>
                </a:solidFill>
              </a:rPr>
              <a:t>Discover the healing power of touch. Our expert massage therapies not only melt away stress but also improve circulation, relieve muscle tension, and promote overall well-being. Invest in your health</a:t>
            </a:r>
            <a:br>
              <a:rPr lang="en-US" sz="1600" b="1" dirty="0">
                <a:solidFill>
                  <a:schemeClr val="bg2">
                    <a:lumMod val="25000"/>
                  </a:schemeClr>
                </a:solidFill>
              </a:rPr>
            </a:br>
            <a:r>
              <a:rPr lang="en-US" sz="1600" b="1" dirty="0">
                <a:solidFill>
                  <a:schemeClr val="bg2">
                    <a:lumMod val="25000"/>
                  </a:schemeClr>
                </a:solidFill>
              </a:rPr>
              <a:t>—because you deserve it.</a:t>
            </a:r>
          </a:p>
        </p:txBody>
      </p:sp>
      <p:sp>
        <p:nvSpPr>
          <p:cNvPr id="25" name="TextBox 24">
            <a:extLst>
              <a:ext uri="{FF2B5EF4-FFF2-40B4-BE49-F238E27FC236}">
                <a16:creationId xmlns:a16="http://schemas.microsoft.com/office/drawing/2014/main" id="{1932D037-5B25-4756-BBC8-7C9CA575CC69}"/>
              </a:ext>
            </a:extLst>
          </p:cNvPr>
          <p:cNvSpPr txBox="1"/>
          <p:nvPr/>
        </p:nvSpPr>
        <p:spPr>
          <a:xfrm>
            <a:off x="7977673" y="2257789"/>
            <a:ext cx="3648269" cy="369332"/>
          </a:xfrm>
          <a:prstGeom prst="rect">
            <a:avLst/>
          </a:prstGeom>
          <a:noFill/>
        </p:spPr>
        <p:txBody>
          <a:bodyPr wrap="square">
            <a:spAutoFit/>
          </a:bodyPr>
          <a:lstStyle/>
          <a:p>
            <a:pPr algn="r"/>
            <a:r>
              <a:rPr lang="en-US" b="1" dirty="0">
                <a:solidFill>
                  <a:schemeClr val="bg2">
                    <a:lumMod val="25000"/>
                  </a:schemeClr>
                </a:solidFill>
              </a:rPr>
              <a:t>Relax. Rejuvenate. Renew.</a:t>
            </a:r>
            <a:endParaRPr lang="en-DE" dirty="0"/>
          </a:p>
        </p:txBody>
      </p:sp>
      <p:sp>
        <p:nvSpPr>
          <p:cNvPr id="26" name="Rectangle: Rounded Corners 25">
            <a:extLst>
              <a:ext uri="{FF2B5EF4-FFF2-40B4-BE49-F238E27FC236}">
                <a16:creationId xmlns:a16="http://schemas.microsoft.com/office/drawing/2014/main" id="{2EF7602E-94B3-49BC-8CC3-F4241C0713E3}"/>
              </a:ext>
            </a:extLst>
          </p:cNvPr>
          <p:cNvSpPr/>
          <p:nvPr/>
        </p:nvSpPr>
        <p:spPr>
          <a:xfrm>
            <a:off x="3511145" y="5808306"/>
            <a:ext cx="4991878" cy="559837"/>
          </a:xfrm>
          <a:prstGeom prst="roundRect">
            <a:avLst/>
          </a:prstGeom>
          <a:gradFill flip="none" rotWithShape="1">
            <a:gsLst>
              <a:gs pos="30000">
                <a:srgbClr val="F000A0">
                  <a:tint val="66000"/>
                  <a:satMod val="160000"/>
                </a:srgbClr>
              </a:gs>
              <a:gs pos="74000">
                <a:srgbClr val="F000A0">
                  <a:tint val="44500"/>
                  <a:satMod val="160000"/>
                </a:srgbClr>
              </a:gs>
              <a:gs pos="100000">
                <a:srgbClr val="F000A0">
                  <a:tint val="23500"/>
                  <a:satMod val="160000"/>
                </a:srgbClr>
              </a:gs>
            </a:gsLst>
            <a:lin ang="16200000" scaled="1"/>
            <a:tileRect/>
          </a:gradFill>
          <a:ln w="9525" cap="flat" cmpd="sng" algn="ctr">
            <a:noFill/>
            <a:prstDash val="solid"/>
            <a:round/>
            <a:headEnd type="none" w="med" len="med"/>
            <a:tailEnd type="none" w="med" len="med"/>
          </a:ln>
          <a:effectLst>
            <a:glow>
              <a:srgbClr val="D6BE8E">
                <a:alpha val="40000"/>
              </a:srgbClr>
            </a:glow>
            <a:outerShdw blurRad="50800" dist="38100" dir="2700000" algn="tl" rotWithShape="0">
              <a:prstClr val="black">
                <a:alpha val="40000"/>
              </a:prstClr>
            </a:outerShdw>
            <a:reflection stA="0" endPos="65000" dist="50800" dir="5400000" sy="-100000" algn="bl" rotWithShape="0"/>
            <a:softEdge rad="1270000"/>
          </a:effectLst>
          <a:scene3d>
            <a:camera prst="orthographicFront">
              <a:rot lat="0" lon="0" rev="0"/>
            </a:camera>
            <a:lightRig rig="glow" dir="t">
              <a:rot lat="0" lon="0" rev="4800000"/>
            </a:lightRig>
          </a:scene3d>
          <a:sp3d prstMaterial="matte">
            <a:bevelT w="127000" h="63500" prst="coolSlant"/>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2400" b="1" dirty="0">
                <a:solidFill>
                  <a:schemeClr val="bg1"/>
                </a:solidFill>
              </a:rPr>
              <a:t>Find your closest therapist</a:t>
            </a:r>
            <a:endParaRPr lang="en-DE" sz="2400" b="1" dirty="0">
              <a:solidFill>
                <a:schemeClr val="bg1"/>
              </a:solidFill>
            </a:endParaRPr>
          </a:p>
        </p:txBody>
      </p:sp>
      <p:sp>
        <p:nvSpPr>
          <p:cNvPr id="20" name="Rectangle 19">
            <a:extLst>
              <a:ext uri="{FF2B5EF4-FFF2-40B4-BE49-F238E27FC236}">
                <a16:creationId xmlns:a16="http://schemas.microsoft.com/office/drawing/2014/main" id="{05CE8A04-03C6-4AEB-B2D5-9692F38A3FE0}"/>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Therapists</a:t>
            </a:r>
            <a:endParaRPr lang="en-DE" dirty="0">
              <a:solidFill>
                <a:schemeClr val="bg2">
                  <a:lumMod val="50000"/>
                </a:schemeClr>
              </a:solidFill>
            </a:endParaRPr>
          </a:p>
        </p:txBody>
      </p:sp>
      <p:sp>
        <p:nvSpPr>
          <p:cNvPr id="27" name="Rectangle 26">
            <a:extLst>
              <a:ext uri="{FF2B5EF4-FFF2-40B4-BE49-F238E27FC236}">
                <a16:creationId xmlns:a16="http://schemas.microsoft.com/office/drawing/2014/main" id="{783D2BFC-367C-44CD-988E-2FF553478726}"/>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28" name="Rectangle 27">
            <a:extLst>
              <a:ext uri="{FF2B5EF4-FFF2-40B4-BE49-F238E27FC236}">
                <a16:creationId xmlns:a16="http://schemas.microsoft.com/office/drawing/2014/main" id="{C9B04956-74F0-4261-BAEE-3F665102EFB3}"/>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Home</a:t>
            </a:r>
            <a:endParaRPr lang="en-DE" u="sng" dirty="0">
              <a:solidFill>
                <a:srgbClr val="FF75FF"/>
              </a:solidFill>
            </a:endParaRPr>
          </a:p>
        </p:txBody>
      </p:sp>
      <p:sp>
        <p:nvSpPr>
          <p:cNvPr id="29" name="Rectangle 28">
            <a:extLst>
              <a:ext uri="{FF2B5EF4-FFF2-40B4-BE49-F238E27FC236}">
                <a16:creationId xmlns:a16="http://schemas.microsoft.com/office/drawing/2014/main" id="{ADCAE4A1-BD44-4E34-9F31-B6A20B39E26C}"/>
              </a:ext>
            </a:extLst>
          </p:cNvPr>
          <p:cNvSpPr/>
          <p:nvPr/>
        </p:nvSpPr>
        <p:spPr>
          <a:xfrm>
            <a:off x="10970637" y="0"/>
            <a:ext cx="894791"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in</a:t>
            </a:r>
            <a:endParaRPr lang="en-DE" dirty="0">
              <a:solidFill>
                <a:schemeClr val="bg2">
                  <a:lumMod val="50000"/>
                </a:schemeClr>
              </a:solidFill>
            </a:endParaRPr>
          </a:p>
        </p:txBody>
      </p:sp>
      <p:sp>
        <p:nvSpPr>
          <p:cNvPr id="22" name="Rectangle 21">
            <a:extLst>
              <a:ext uri="{FF2B5EF4-FFF2-40B4-BE49-F238E27FC236}">
                <a16:creationId xmlns:a16="http://schemas.microsoft.com/office/drawing/2014/main" id="{C9E0C9C2-0599-452D-86D1-CBDA8079C4A3}"/>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Tree>
    <p:extLst>
      <p:ext uri="{BB962C8B-B14F-4D97-AF65-F5344CB8AC3E}">
        <p14:creationId xmlns:p14="http://schemas.microsoft.com/office/powerpoint/2010/main" val="1567777216"/>
      </p:ext>
    </p:extLst>
  </p:cSld>
  <p:clrMapOvr>
    <a:masterClrMapping/>
  </p:clrMapOvr>
  <mc:AlternateContent xmlns:mc="http://schemas.openxmlformats.org/markup-compatibility/2006" xmlns:p159="http://schemas.microsoft.com/office/powerpoint/2015/09/main">
    <mc:Choice Requires="p159">
      <p:transition spd="slow" advClick="0" advTm="0">
        <p159:morph option="byObject"/>
      </p:transition>
    </mc:Choice>
    <mc:Fallback xmlns="">
      <p:transition spd="slow" advClick="0" advTm="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colorTemperature colorTemp="7200"/>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2" name="Rectangle 1">
            <a:extLst>
              <a:ext uri="{FF2B5EF4-FFF2-40B4-BE49-F238E27FC236}">
                <a16:creationId xmlns:a16="http://schemas.microsoft.com/office/drawing/2014/main" id="{B95CB630-C328-497A-87FD-F5953CCE17EA}"/>
              </a:ext>
            </a:extLst>
          </p:cNvPr>
          <p:cNvSpPr/>
          <p:nvPr/>
        </p:nvSpPr>
        <p:spPr>
          <a:xfrm>
            <a:off x="9633116" y="895739"/>
            <a:ext cx="1761655" cy="9885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1" name="Rectangle 20">
            <a:extLst>
              <a:ext uri="{FF2B5EF4-FFF2-40B4-BE49-F238E27FC236}">
                <a16:creationId xmlns:a16="http://schemas.microsoft.com/office/drawing/2014/main" id="{5D132A7A-81AB-4C27-9674-20EC519A8B2F}"/>
              </a:ext>
            </a:extLst>
          </p:cNvPr>
          <p:cNvSpPr/>
          <p:nvPr/>
        </p:nvSpPr>
        <p:spPr>
          <a:xfrm>
            <a:off x="9633116" y="962314"/>
            <a:ext cx="1761655" cy="4657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New user</a:t>
            </a:r>
            <a:endParaRPr lang="en-DE" dirty="0">
              <a:solidFill>
                <a:schemeClr val="bg2">
                  <a:lumMod val="50000"/>
                </a:schemeClr>
              </a:solidFill>
            </a:endParaRPr>
          </a:p>
        </p:txBody>
      </p:sp>
      <p:sp>
        <p:nvSpPr>
          <p:cNvPr id="23" name="Rectangle 22">
            <a:extLst>
              <a:ext uri="{FF2B5EF4-FFF2-40B4-BE49-F238E27FC236}">
                <a16:creationId xmlns:a16="http://schemas.microsoft.com/office/drawing/2014/main" id="{E474C56E-C069-4B4F-BCD6-155948ECCAE1}"/>
              </a:ext>
            </a:extLst>
          </p:cNvPr>
          <p:cNvSpPr/>
          <p:nvPr/>
        </p:nvSpPr>
        <p:spPr>
          <a:xfrm>
            <a:off x="9633116" y="1390000"/>
            <a:ext cx="1761655" cy="4657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chemeClr val="bg2">
                    <a:lumMod val="50000"/>
                  </a:schemeClr>
                </a:solidFill>
              </a:rPr>
              <a:t>New therapist</a:t>
            </a:r>
            <a:endParaRPr lang="en-DE" u="sng" dirty="0">
              <a:solidFill>
                <a:schemeClr val="bg2">
                  <a:lumMod val="50000"/>
                </a:schemeClr>
              </a:solidFill>
            </a:endParaRPr>
          </a:p>
        </p:txBody>
      </p:sp>
      <p:sp>
        <p:nvSpPr>
          <p:cNvPr id="4" name="Rectangle 3">
            <a:extLst>
              <a:ext uri="{FF2B5EF4-FFF2-40B4-BE49-F238E27FC236}">
                <a16:creationId xmlns:a16="http://schemas.microsoft.com/office/drawing/2014/main" id="{649BC03F-C5F7-4894-AE30-4A04C957ED66}"/>
              </a:ext>
            </a:extLst>
          </p:cNvPr>
          <p:cNvSpPr/>
          <p:nvPr/>
        </p:nvSpPr>
        <p:spPr>
          <a:xfrm>
            <a:off x="0" y="0"/>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Join us</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42" name="Rectangle 41">
            <a:extLst>
              <a:ext uri="{FF2B5EF4-FFF2-40B4-BE49-F238E27FC236}">
                <a16:creationId xmlns:a16="http://schemas.microsoft.com/office/drawing/2014/main" id="{108F4065-056E-4BAD-B584-0BAA5BB4F2BC}"/>
              </a:ext>
            </a:extLst>
          </p:cNvPr>
          <p:cNvSpPr/>
          <p:nvPr/>
        </p:nvSpPr>
        <p:spPr>
          <a:xfrm>
            <a:off x="12066532" y="147419"/>
            <a:ext cx="113382" cy="2259680"/>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4" name="TextBox 23">
            <a:extLst>
              <a:ext uri="{FF2B5EF4-FFF2-40B4-BE49-F238E27FC236}">
                <a16:creationId xmlns:a16="http://schemas.microsoft.com/office/drawing/2014/main" id="{5D767127-96B2-4F76-81A2-2F7BC2559B6D}"/>
              </a:ext>
            </a:extLst>
          </p:cNvPr>
          <p:cNvSpPr txBox="1"/>
          <p:nvPr/>
        </p:nvSpPr>
        <p:spPr>
          <a:xfrm>
            <a:off x="7877191" y="2928309"/>
            <a:ext cx="3748752" cy="1569660"/>
          </a:xfrm>
          <a:prstGeom prst="rect">
            <a:avLst/>
          </a:prstGeom>
          <a:noFill/>
        </p:spPr>
        <p:txBody>
          <a:bodyPr wrap="square">
            <a:spAutoFit/>
          </a:bodyPr>
          <a:lstStyle/>
          <a:p>
            <a:r>
              <a:rPr lang="en-US" sz="1600" b="1" dirty="0">
                <a:solidFill>
                  <a:schemeClr val="bg2">
                    <a:lumMod val="25000"/>
                  </a:schemeClr>
                </a:solidFill>
              </a:rPr>
              <a:t>Discover the healing power of touch. Our expert massage therapies not only melt away stress but also improve circulation, relieve muscle tension, and promote overall well-being. Invest in your health</a:t>
            </a:r>
            <a:br>
              <a:rPr lang="en-US" sz="1600" b="1" dirty="0">
                <a:solidFill>
                  <a:schemeClr val="bg2">
                    <a:lumMod val="25000"/>
                  </a:schemeClr>
                </a:solidFill>
              </a:rPr>
            </a:br>
            <a:r>
              <a:rPr lang="en-US" sz="1600" b="1" dirty="0">
                <a:solidFill>
                  <a:schemeClr val="bg2">
                    <a:lumMod val="25000"/>
                  </a:schemeClr>
                </a:solidFill>
              </a:rPr>
              <a:t>—because you deserve it.</a:t>
            </a:r>
          </a:p>
        </p:txBody>
      </p:sp>
      <p:sp>
        <p:nvSpPr>
          <p:cNvPr id="25" name="TextBox 24">
            <a:extLst>
              <a:ext uri="{FF2B5EF4-FFF2-40B4-BE49-F238E27FC236}">
                <a16:creationId xmlns:a16="http://schemas.microsoft.com/office/drawing/2014/main" id="{F5D8B422-C9EF-4813-895B-6CD0F4636549}"/>
              </a:ext>
            </a:extLst>
          </p:cNvPr>
          <p:cNvSpPr txBox="1"/>
          <p:nvPr/>
        </p:nvSpPr>
        <p:spPr>
          <a:xfrm>
            <a:off x="7977673" y="2257789"/>
            <a:ext cx="3648269" cy="369332"/>
          </a:xfrm>
          <a:prstGeom prst="rect">
            <a:avLst/>
          </a:prstGeom>
          <a:noFill/>
        </p:spPr>
        <p:txBody>
          <a:bodyPr wrap="square">
            <a:spAutoFit/>
          </a:bodyPr>
          <a:lstStyle/>
          <a:p>
            <a:pPr algn="r"/>
            <a:r>
              <a:rPr lang="en-US" b="1" dirty="0">
                <a:solidFill>
                  <a:schemeClr val="bg2">
                    <a:lumMod val="25000"/>
                  </a:schemeClr>
                </a:solidFill>
              </a:rPr>
              <a:t>Relax. Rejuvenate. Renew.</a:t>
            </a:r>
            <a:endParaRPr lang="en-DE" dirty="0"/>
          </a:p>
        </p:txBody>
      </p:sp>
      <p:sp>
        <p:nvSpPr>
          <p:cNvPr id="26" name="Rectangle: Rounded Corners 25">
            <a:extLst>
              <a:ext uri="{FF2B5EF4-FFF2-40B4-BE49-F238E27FC236}">
                <a16:creationId xmlns:a16="http://schemas.microsoft.com/office/drawing/2014/main" id="{3D571601-584B-4D9D-AA23-7773E542308A}"/>
              </a:ext>
            </a:extLst>
          </p:cNvPr>
          <p:cNvSpPr/>
          <p:nvPr/>
        </p:nvSpPr>
        <p:spPr>
          <a:xfrm>
            <a:off x="3511145" y="5808306"/>
            <a:ext cx="4991878" cy="559837"/>
          </a:xfrm>
          <a:prstGeom prst="roundRect">
            <a:avLst/>
          </a:prstGeom>
          <a:gradFill flip="none" rotWithShape="1">
            <a:gsLst>
              <a:gs pos="30000">
                <a:srgbClr val="F000A0">
                  <a:tint val="66000"/>
                  <a:satMod val="160000"/>
                </a:srgbClr>
              </a:gs>
              <a:gs pos="74000">
                <a:srgbClr val="F000A0">
                  <a:tint val="44500"/>
                  <a:satMod val="160000"/>
                </a:srgbClr>
              </a:gs>
              <a:gs pos="100000">
                <a:srgbClr val="F000A0">
                  <a:tint val="23500"/>
                  <a:satMod val="160000"/>
                </a:srgbClr>
              </a:gs>
            </a:gsLst>
            <a:lin ang="16200000" scaled="1"/>
            <a:tileRect/>
          </a:gradFill>
          <a:ln w="9525" cap="flat" cmpd="sng" algn="ctr">
            <a:noFill/>
            <a:prstDash val="solid"/>
            <a:round/>
            <a:headEnd type="none" w="med" len="med"/>
            <a:tailEnd type="none" w="med" len="med"/>
          </a:ln>
          <a:effectLst>
            <a:glow>
              <a:srgbClr val="D6BE8E">
                <a:alpha val="40000"/>
              </a:srgbClr>
            </a:glow>
            <a:outerShdw blurRad="50800" dist="38100" dir="2700000" algn="tl" rotWithShape="0">
              <a:prstClr val="black">
                <a:alpha val="40000"/>
              </a:prstClr>
            </a:outerShdw>
            <a:reflection stA="0" endPos="65000" dist="50800" dir="5400000" sy="-100000" algn="bl" rotWithShape="0"/>
            <a:softEdge rad="1270000"/>
          </a:effectLst>
          <a:scene3d>
            <a:camera prst="orthographicFront">
              <a:rot lat="0" lon="0" rev="0"/>
            </a:camera>
            <a:lightRig rig="glow" dir="t">
              <a:rot lat="0" lon="0" rev="4800000"/>
            </a:lightRig>
          </a:scene3d>
          <a:sp3d prstMaterial="matte">
            <a:bevelT w="127000" h="63500" prst="coolSlant"/>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2400" b="1" dirty="0">
                <a:solidFill>
                  <a:schemeClr val="bg1"/>
                </a:solidFill>
              </a:rPr>
              <a:t>Find your closest therapist</a:t>
            </a:r>
            <a:endParaRPr lang="en-DE" sz="2400" b="1" dirty="0">
              <a:solidFill>
                <a:schemeClr val="bg1"/>
              </a:solidFill>
            </a:endParaRPr>
          </a:p>
        </p:txBody>
      </p:sp>
      <p:sp>
        <p:nvSpPr>
          <p:cNvPr id="20" name="Rectangle 19">
            <a:extLst>
              <a:ext uri="{FF2B5EF4-FFF2-40B4-BE49-F238E27FC236}">
                <a16:creationId xmlns:a16="http://schemas.microsoft.com/office/drawing/2014/main" id="{392B55E7-3A3C-4A42-B941-06E2A95D3E2A}"/>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Therapists</a:t>
            </a:r>
            <a:endParaRPr lang="en-DE" dirty="0">
              <a:solidFill>
                <a:schemeClr val="bg2">
                  <a:lumMod val="50000"/>
                </a:schemeClr>
              </a:solidFill>
            </a:endParaRPr>
          </a:p>
        </p:txBody>
      </p:sp>
      <p:sp>
        <p:nvSpPr>
          <p:cNvPr id="27" name="Rectangle 26">
            <a:extLst>
              <a:ext uri="{FF2B5EF4-FFF2-40B4-BE49-F238E27FC236}">
                <a16:creationId xmlns:a16="http://schemas.microsoft.com/office/drawing/2014/main" id="{136E7FB9-78A4-474E-B1D6-B60EF37EBD78}"/>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28" name="Rectangle 27">
            <a:extLst>
              <a:ext uri="{FF2B5EF4-FFF2-40B4-BE49-F238E27FC236}">
                <a16:creationId xmlns:a16="http://schemas.microsoft.com/office/drawing/2014/main" id="{DF04E830-97BE-4A07-840A-89EE36530636}"/>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Home</a:t>
            </a:r>
            <a:endParaRPr lang="en-DE" u="sng" dirty="0">
              <a:solidFill>
                <a:srgbClr val="FF75FF"/>
              </a:solidFill>
            </a:endParaRPr>
          </a:p>
        </p:txBody>
      </p:sp>
      <p:sp>
        <p:nvSpPr>
          <p:cNvPr id="29" name="Rectangle 28">
            <a:extLst>
              <a:ext uri="{FF2B5EF4-FFF2-40B4-BE49-F238E27FC236}">
                <a16:creationId xmlns:a16="http://schemas.microsoft.com/office/drawing/2014/main" id="{00B21795-C3AA-41BB-A4EF-8EFD43FE2393}"/>
              </a:ext>
            </a:extLst>
          </p:cNvPr>
          <p:cNvSpPr/>
          <p:nvPr/>
        </p:nvSpPr>
        <p:spPr>
          <a:xfrm>
            <a:off x="10970637" y="0"/>
            <a:ext cx="894791"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in</a:t>
            </a:r>
            <a:endParaRPr lang="en-DE" dirty="0">
              <a:solidFill>
                <a:schemeClr val="bg2">
                  <a:lumMod val="50000"/>
                </a:schemeClr>
              </a:solidFill>
            </a:endParaRPr>
          </a:p>
        </p:txBody>
      </p:sp>
      <p:sp>
        <p:nvSpPr>
          <p:cNvPr id="22" name="Rectangle 21">
            <a:extLst>
              <a:ext uri="{FF2B5EF4-FFF2-40B4-BE49-F238E27FC236}">
                <a16:creationId xmlns:a16="http://schemas.microsoft.com/office/drawing/2014/main" id="{40C48BAC-DA6E-4960-AFB4-8F6BFF36BA19}"/>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Tree>
    <p:extLst>
      <p:ext uri="{BB962C8B-B14F-4D97-AF65-F5344CB8AC3E}">
        <p14:creationId xmlns:p14="http://schemas.microsoft.com/office/powerpoint/2010/main" val="1053424943"/>
      </p:ext>
    </p:extLst>
  </p:cSld>
  <p:clrMapOvr>
    <a:masterClrMapping/>
  </p:clrMapOvr>
  <mc:AlternateContent xmlns:mc="http://schemas.openxmlformats.org/markup-compatibility/2006" xmlns:p159="http://schemas.microsoft.com/office/powerpoint/2015/09/main">
    <mc:Choice Requires="p159">
      <p:transition spd="slow" advClick="0" advTm="0">
        <p159:morph option="byObject"/>
      </p:transition>
    </mc:Choice>
    <mc:Fallback xmlns="">
      <p:transition spd="slow" advClick="0" advTm="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colorTemperature colorTemp="7200"/>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2" name="Rectangle 1">
            <a:extLst>
              <a:ext uri="{FF2B5EF4-FFF2-40B4-BE49-F238E27FC236}">
                <a16:creationId xmlns:a16="http://schemas.microsoft.com/office/drawing/2014/main" id="{B95CB630-C328-497A-87FD-F5953CCE17EA}"/>
              </a:ext>
            </a:extLst>
          </p:cNvPr>
          <p:cNvSpPr/>
          <p:nvPr/>
        </p:nvSpPr>
        <p:spPr>
          <a:xfrm>
            <a:off x="9633116" y="895739"/>
            <a:ext cx="1761655" cy="9885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1" name="Rectangle 20">
            <a:extLst>
              <a:ext uri="{FF2B5EF4-FFF2-40B4-BE49-F238E27FC236}">
                <a16:creationId xmlns:a16="http://schemas.microsoft.com/office/drawing/2014/main" id="{5D132A7A-81AB-4C27-9674-20EC519A8B2F}"/>
              </a:ext>
            </a:extLst>
          </p:cNvPr>
          <p:cNvSpPr/>
          <p:nvPr/>
        </p:nvSpPr>
        <p:spPr>
          <a:xfrm>
            <a:off x="9633116" y="962314"/>
            <a:ext cx="1761655" cy="4657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chemeClr val="bg2">
                    <a:lumMod val="50000"/>
                  </a:schemeClr>
                </a:solidFill>
              </a:rPr>
              <a:t>New user</a:t>
            </a:r>
            <a:endParaRPr lang="en-DE" u="sng" dirty="0">
              <a:solidFill>
                <a:schemeClr val="bg2">
                  <a:lumMod val="50000"/>
                </a:schemeClr>
              </a:solidFill>
            </a:endParaRPr>
          </a:p>
        </p:txBody>
      </p:sp>
      <p:sp>
        <p:nvSpPr>
          <p:cNvPr id="23" name="Rectangle 22">
            <a:extLst>
              <a:ext uri="{FF2B5EF4-FFF2-40B4-BE49-F238E27FC236}">
                <a16:creationId xmlns:a16="http://schemas.microsoft.com/office/drawing/2014/main" id="{E474C56E-C069-4B4F-BCD6-155948ECCAE1}"/>
              </a:ext>
            </a:extLst>
          </p:cNvPr>
          <p:cNvSpPr/>
          <p:nvPr/>
        </p:nvSpPr>
        <p:spPr>
          <a:xfrm>
            <a:off x="9633116" y="1390000"/>
            <a:ext cx="1761655" cy="4657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New therapist</a:t>
            </a:r>
            <a:endParaRPr lang="en-DE" dirty="0">
              <a:solidFill>
                <a:schemeClr val="bg2">
                  <a:lumMod val="50000"/>
                </a:schemeClr>
              </a:solidFill>
            </a:endParaRPr>
          </a:p>
        </p:txBody>
      </p:sp>
      <p:sp>
        <p:nvSpPr>
          <p:cNvPr id="4" name="Rectangle 3">
            <a:extLst>
              <a:ext uri="{FF2B5EF4-FFF2-40B4-BE49-F238E27FC236}">
                <a16:creationId xmlns:a16="http://schemas.microsoft.com/office/drawing/2014/main" id="{649BC03F-C5F7-4894-AE30-4A04C957ED66}"/>
              </a:ext>
            </a:extLst>
          </p:cNvPr>
          <p:cNvSpPr/>
          <p:nvPr/>
        </p:nvSpPr>
        <p:spPr>
          <a:xfrm>
            <a:off x="0" y="0"/>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Join us</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42" name="Rectangle 41">
            <a:extLst>
              <a:ext uri="{FF2B5EF4-FFF2-40B4-BE49-F238E27FC236}">
                <a16:creationId xmlns:a16="http://schemas.microsoft.com/office/drawing/2014/main" id="{108F4065-056E-4BAD-B584-0BAA5BB4F2BC}"/>
              </a:ext>
            </a:extLst>
          </p:cNvPr>
          <p:cNvSpPr/>
          <p:nvPr/>
        </p:nvSpPr>
        <p:spPr>
          <a:xfrm>
            <a:off x="12066532" y="147419"/>
            <a:ext cx="113382" cy="2259680"/>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4" name="TextBox 23">
            <a:extLst>
              <a:ext uri="{FF2B5EF4-FFF2-40B4-BE49-F238E27FC236}">
                <a16:creationId xmlns:a16="http://schemas.microsoft.com/office/drawing/2014/main" id="{5EA9C3F2-8FDA-4410-A259-0166A2323835}"/>
              </a:ext>
            </a:extLst>
          </p:cNvPr>
          <p:cNvSpPr txBox="1"/>
          <p:nvPr/>
        </p:nvSpPr>
        <p:spPr>
          <a:xfrm>
            <a:off x="7877191" y="2928309"/>
            <a:ext cx="3748752" cy="1569660"/>
          </a:xfrm>
          <a:prstGeom prst="rect">
            <a:avLst/>
          </a:prstGeom>
          <a:noFill/>
        </p:spPr>
        <p:txBody>
          <a:bodyPr wrap="square">
            <a:spAutoFit/>
          </a:bodyPr>
          <a:lstStyle/>
          <a:p>
            <a:r>
              <a:rPr lang="en-US" sz="1600" b="1" dirty="0">
                <a:solidFill>
                  <a:schemeClr val="bg2">
                    <a:lumMod val="25000"/>
                  </a:schemeClr>
                </a:solidFill>
              </a:rPr>
              <a:t>Discover the healing power of touch. Our expert massage therapies not only melt away stress but also improve circulation, relieve muscle tension, and promote overall well-being. Invest in your health</a:t>
            </a:r>
            <a:br>
              <a:rPr lang="en-US" sz="1600" b="1" dirty="0">
                <a:solidFill>
                  <a:schemeClr val="bg2">
                    <a:lumMod val="25000"/>
                  </a:schemeClr>
                </a:solidFill>
              </a:rPr>
            </a:br>
            <a:r>
              <a:rPr lang="en-US" sz="1600" b="1" dirty="0">
                <a:solidFill>
                  <a:schemeClr val="bg2">
                    <a:lumMod val="25000"/>
                  </a:schemeClr>
                </a:solidFill>
              </a:rPr>
              <a:t>—because you deserve it.</a:t>
            </a:r>
          </a:p>
        </p:txBody>
      </p:sp>
      <p:sp>
        <p:nvSpPr>
          <p:cNvPr id="25" name="TextBox 24">
            <a:extLst>
              <a:ext uri="{FF2B5EF4-FFF2-40B4-BE49-F238E27FC236}">
                <a16:creationId xmlns:a16="http://schemas.microsoft.com/office/drawing/2014/main" id="{D5495499-01B8-45A0-9BF6-5AC0BFEA9B17}"/>
              </a:ext>
            </a:extLst>
          </p:cNvPr>
          <p:cNvSpPr txBox="1"/>
          <p:nvPr/>
        </p:nvSpPr>
        <p:spPr>
          <a:xfrm>
            <a:off x="7977673" y="2257789"/>
            <a:ext cx="3648269" cy="369332"/>
          </a:xfrm>
          <a:prstGeom prst="rect">
            <a:avLst/>
          </a:prstGeom>
          <a:noFill/>
        </p:spPr>
        <p:txBody>
          <a:bodyPr wrap="square">
            <a:spAutoFit/>
          </a:bodyPr>
          <a:lstStyle/>
          <a:p>
            <a:pPr algn="r"/>
            <a:r>
              <a:rPr lang="en-US" b="1" dirty="0">
                <a:solidFill>
                  <a:schemeClr val="bg2">
                    <a:lumMod val="25000"/>
                  </a:schemeClr>
                </a:solidFill>
              </a:rPr>
              <a:t>Relax. Rejuvenate. Renew.</a:t>
            </a:r>
            <a:endParaRPr lang="en-DE" dirty="0"/>
          </a:p>
        </p:txBody>
      </p:sp>
      <p:sp>
        <p:nvSpPr>
          <p:cNvPr id="26" name="Rectangle: Rounded Corners 25">
            <a:extLst>
              <a:ext uri="{FF2B5EF4-FFF2-40B4-BE49-F238E27FC236}">
                <a16:creationId xmlns:a16="http://schemas.microsoft.com/office/drawing/2014/main" id="{9802AAE2-2C41-479D-A66D-DEE67578F451}"/>
              </a:ext>
            </a:extLst>
          </p:cNvPr>
          <p:cNvSpPr/>
          <p:nvPr/>
        </p:nvSpPr>
        <p:spPr>
          <a:xfrm>
            <a:off x="3511145" y="5808306"/>
            <a:ext cx="4991878" cy="559837"/>
          </a:xfrm>
          <a:prstGeom prst="roundRect">
            <a:avLst/>
          </a:prstGeom>
          <a:gradFill flip="none" rotWithShape="1">
            <a:gsLst>
              <a:gs pos="30000">
                <a:srgbClr val="F000A0">
                  <a:tint val="66000"/>
                  <a:satMod val="160000"/>
                </a:srgbClr>
              </a:gs>
              <a:gs pos="74000">
                <a:srgbClr val="F000A0">
                  <a:tint val="44500"/>
                  <a:satMod val="160000"/>
                </a:srgbClr>
              </a:gs>
              <a:gs pos="100000">
                <a:srgbClr val="F000A0">
                  <a:tint val="23500"/>
                  <a:satMod val="160000"/>
                </a:srgbClr>
              </a:gs>
            </a:gsLst>
            <a:lin ang="16200000" scaled="1"/>
            <a:tileRect/>
          </a:gradFill>
          <a:ln w="9525" cap="flat" cmpd="sng" algn="ctr">
            <a:noFill/>
            <a:prstDash val="solid"/>
            <a:round/>
            <a:headEnd type="none" w="med" len="med"/>
            <a:tailEnd type="none" w="med" len="med"/>
          </a:ln>
          <a:effectLst>
            <a:glow>
              <a:srgbClr val="D6BE8E">
                <a:alpha val="40000"/>
              </a:srgbClr>
            </a:glow>
            <a:outerShdw blurRad="50800" dist="38100" dir="2700000" algn="tl" rotWithShape="0">
              <a:prstClr val="black">
                <a:alpha val="40000"/>
              </a:prstClr>
            </a:outerShdw>
            <a:reflection stA="0" endPos="65000" dist="50800" dir="5400000" sy="-100000" algn="bl" rotWithShape="0"/>
            <a:softEdge rad="1270000"/>
          </a:effectLst>
          <a:scene3d>
            <a:camera prst="orthographicFront">
              <a:rot lat="0" lon="0" rev="0"/>
            </a:camera>
            <a:lightRig rig="glow" dir="t">
              <a:rot lat="0" lon="0" rev="4800000"/>
            </a:lightRig>
          </a:scene3d>
          <a:sp3d prstMaterial="matte">
            <a:bevelT w="127000" h="63500" prst="coolSlant"/>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2400" b="1" dirty="0">
                <a:solidFill>
                  <a:schemeClr val="bg1"/>
                </a:solidFill>
              </a:rPr>
              <a:t>Find your closest therapist</a:t>
            </a:r>
            <a:endParaRPr lang="en-DE" sz="2400" b="1" dirty="0">
              <a:solidFill>
                <a:schemeClr val="bg1"/>
              </a:solidFill>
            </a:endParaRPr>
          </a:p>
        </p:txBody>
      </p:sp>
      <p:sp>
        <p:nvSpPr>
          <p:cNvPr id="20" name="Rectangle 19">
            <a:extLst>
              <a:ext uri="{FF2B5EF4-FFF2-40B4-BE49-F238E27FC236}">
                <a16:creationId xmlns:a16="http://schemas.microsoft.com/office/drawing/2014/main" id="{255D0ED0-8F80-4B2D-B84B-EC620BA5EF39}"/>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Therapists</a:t>
            </a:r>
            <a:endParaRPr lang="en-DE" dirty="0">
              <a:solidFill>
                <a:schemeClr val="bg2">
                  <a:lumMod val="50000"/>
                </a:schemeClr>
              </a:solidFill>
            </a:endParaRPr>
          </a:p>
        </p:txBody>
      </p:sp>
      <p:sp>
        <p:nvSpPr>
          <p:cNvPr id="27" name="Rectangle 26">
            <a:extLst>
              <a:ext uri="{FF2B5EF4-FFF2-40B4-BE49-F238E27FC236}">
                <a16:creationId xmlns:a16="http://schemas.microsoft.com/office/drawing/2014/main" id="{E54532E4-8318-46AE-B2C3-5B0D06C8F62D}"/>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28" name="Rectangle 27">
            <a:extLst>
              <a:ext uri="{FF2B5EF4-FFF2-40B4-BE49-F238E27FC236}">
                <a16:creationId xmlns:a16="http://schemas.microsoft.com/office/drawing/2014/main" id="{0ED67826-CE22-4612-A36D-1019B31BF032}"/>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Home</a:t>
            </a:r>
            <a:endParaRPr lang="en-DE" u="sng" dirty="0">
              <a:solidFill>
                <a:srgbClr val="FF75FF"/>
              </a:solidFill>
            </a:endParaRPr>
          </a:p>
        </p:txBody>
      </p:sp>
      <p:sp>
        <p:nvSpPr>
          <p:cNvPr id="29" name="Rectangle 28">
            <a:extLst>
              <a:ext uri="{FF2B5EF4-FFF2-40B4-BE49-F238E27FC236}">
                <a16:creationId xmlns:a16="http://schemas.microsoft.com/office/drawing/2014/main" id="{8869DA07-D4CB-4A96-8F83-99145BD2D449}"/>
              </a:ext>
            </a:extLst>
          </p:cNvPr>
          <p:cNvSpPr/>
          <p:nvPr/>
        </p:nvSpPr>
        <p:spPr>
          <a:xfrm>
            <a:off x="10970637" y="0"/>
            <a:ext cx="894791"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in</a:t>
            </a:r>
            <a:endParaRPr lang="en-DE" dirty="0">
              <a:solidFill>
                <a:schemeClr val="bg2">
                  <a:lumMod val="50000"/>
                </a:schemeClr>
              </a:solidFill>
            </a:endParaRPr>
          </a:p>
        </p:txBody>
      </p:sp>
      <p:sp>
        <p:nvSpPr>
          <p:cNvPr id="22" name="Rectangle 21">
            <a:extLst>
              <a:ext uri="{FF2B5EF4-FFF2-40B4-BE49-F238E27FC236}">
                <a16:creationId xmlns:a16="http://schemas.microsoft.com/office/drawing/2014/main" id="{CB2FA265-957F-46F9-8128-43DF3FCFE3C8}"/>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Tree>
    <p:extLst>
      <p:ext uri="{BB962C8B-B14F-4D97-AF65-F5344CB8AC3E}">
        <p14:creationId xmlns:p14="http://schemas.microsoft.com/office/powerpoint/2010/main" val="2072874038"/>
      </p:ext>
    </p:extLst>
  </p:cSld>
  <p:clrMapOvr>
    <a:masterClrMapping/>
  </p:clrMapOvr>
  <mc:AlternateContent xmlns:mc="http://schemas.openxmlformats.org/markup-compatibility/2006" xmlns:p159="http://schemas.microsoft.com/office/powerpoint/2015/09/main">
    <mc:Choice Requires="p159">
      <p:transition spd="slow" advClick="0" advTm="0">
        <p159:morph option="byObject"/>
      </p:transition>
    </mc:Choice>
    <mc:Fallback xmlns="">
      <p:transition spd="slow" advClick="0" advTm="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colorTemperature colorTemp="7200"/>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2" name="Rectangle 1">
            <a:extLst>
              <a:ext uri="{FF2B5EF4-FFF2-40B4-BE49-F238E27FC236}">
                <a16:creationId xmlns:a16="http://schemas.microsoft.com/office/drawing/2014/main" id="{B95CB630-C328-497A-87FD-F5953CCE17EA}"/>
              </a:ext>
            </a:extLst>
          </p:cNvPr>
          <p:cNvSpPr/>
          <p:nvPr/>
        </p:nvSpPr>
        <p:spPr>
          <a:xfrm>
            <a:off x="9633116" y="895739"/>
            <a:ext cx="1761655" cy="9885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1" name="Rectangle 20">
            <a:extLst>
              <a:ext uri="{FF2B5EF4-FFF2-40B4-BE49-F238E27FC236}">
                <a16:creationId xmlns:a16="http://schemas.microsoft.com/office/drawing/2014/main" id="{5D132A7A-81AB-4C27-9674-20EC519A8B2F}"/>
              </a:ext>
            </a:extLst>
          </p:cNvPr>
          <p:cNvSpPr/>
          <p:nvPr/>
        </p:nvSpPr>
        <p:spPr>
          <a:xfrm>
            <a:off x="9633116" y="962314"/>
            <a:ext cx="1761655" cy="4657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New user</a:t>
            </a:r>
            <a:endParaRPr lang="en-DE" u="sng" dirty="0">
              <a:solidFill>
                <a:srgbClr val="FF75FF"/>
              </a:solidFill>
            </a:endParaRPr>
          </a:p>
        </p:txBody>
      </p:sp>
      <p:sp>
        <p:nvSpPr>
          <p:cNvPr id="23" name="Rectangle 22">
            <a:extLst>
              <a:ext uri="{FF2B5EF4-FFF2-40B4-BE49-F238E27FC236}">
                <a16:creationId xmlns:a16="http://schemas.microsoft.com/office/drawing/2014/main" id="{E474C56E-C069-4B4F-BCD6-155948ECCAE1}"/>
              </a:ext>
            </a:extLst>
          </p:cNvPr>
          <p:cNvSpPr/>
          <p:nvPr/>
        </p:nvSpPr>
        <p:spPr>
          <a:xfrm>
            <a:off x="9633116" y="1390000"/>
            <a:ext cx="1761655" cy="4657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New therapist</a:t>
            </a:r>
            <a:endParaRPr lang="en-DE" dirty="0">
              <a:solidFill>
                <a:schemeClr val="bg2">
                  <a:lumMod val="50000"/>
                </a:schemeClr>
              </a:solidFill>
            </a:endParaRPr>
          </a:p>
        </p:txBody>
      </p:sp>
      <p:sp>
        <p:nvSpPr>
          <p:cNvPr id="4" name="Rectangle 3">
            <a:extLst>
              <a:ext uri="{FF2B5EF4-FFF2-40B4-BE49-F238E27FC236}">
                <a16:creationId xmlns:a16="http://schemas.microsoft.com/office/drawing/2014/main" id="{649BC03F-C5F7-4894-AE30-4A04C957ED66}"/>
              </a:ext>
            </a:extLst>
          </p:cNvPr>
          <p:cNvSpPr/>
          <p:nvPr/>
        </p:nvSpPr>
        <p:spPr>
          <a:xfrm>
            <a:off x="0" y="0"/>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Join us</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42" name="Rectangle 41">
            <a:extLst>
              <a:ext uri="{FF2B5EF4-FFF2-40B4-BE49-F238E27FC236}">
                <a16:creationId xmlns:a16="http://schemas.microsoft.com/office/drawing/2014/main" id="{108F4065-056E-4BAD-B584-0BAA5BB4F2BC}"/>
              </a:ext>
            </a:extLst>
          </p:cNvPr>
          <p:cNvSpPr/>
          <p:nvPr/>
        </p:nvSpPr>
        <p:spPr>
          <a:xfrm>
            <a:off x="12066532" y="147419"/>
            <a:ext cx="113382" cy="2259680"/>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5" name="TextBox 24">
            <a:extLst>
              <a:ext uri="{FF2B5EF4-FFF2-40B4-BE49-F238E27FC236}">
                <a16:creationId xmlns:a16="http://schemas.microsoft.com/office/drawing/2014/main" id="{66EDC567-652D-4669-95EB-CCD6D9E02837}"/>
              </a:ext>
            </a:extLst>
          </p:cNvPr>
          <p:cNvSpPr txBox="1"/>
          <p:nvPr/>
        </p:nvSpPr>
        <p:spPr>
          <a:xfrm>
            <a:off x="7877191" y="2928309"/>
            <a:ext cx="3748752" cy="1569660"/>
          </a:xfrm>
          <a:prstGeom prst="rect">
            <a:avLst/>
          </a:prstGeom>
          <a:noFill/>
        </p:spPr>
        <p:txBody>
          <a:bodyPr wrap="square">
            <a:spAutoFit/>
          </a:bodyPr>
          <a:lstStyle/>
          <a:p>
            <a:r>
              <a:rPr lang="en-US" sz="1600" b="1" dirty="0">
                <a:solidFill>
                  <a:schemeClr val="bg2">
                    <a:lumMod val="25000"/>
                  </a:schemeClr>
                </a:solidFill>
              </a:rPr>
              <a:t>Discover the healing power of touch. Our expert massage therapies not only melt away stress but also improve circulation, relieve muscle tension, and promote overall well-being. Invest in your health</a:t>
            </a:r>
            <a:br>
              <a:rPr lang="en-US" sz="1600" b="1" dirty="0">
                <a:solidFill>
                  <a:schemeClr val="bg2">
                    <a:lumMod val="25000"/>
                  </a:schemeClr>
                </a:solidFill>
              </a:rPr>
            </a:br>
            <a:r>
              <a:rPr lang="en-US" sz="1600" b="1" dirty="0">
                <a:solidFill>
                  <a:schemeClr val="bg2">
                    <a:lumMod val="25000"/>
                  </a:schemeClr>
                </a:solidFill>
              </a:rPr>
              <a:t>—because you deserve it.</a:t>
            </a:r>
          </a:p>
        </p:txBody>
      </p:sp>
      <p:sp>
        <p:nvSpPr>
          <p:cNvPr id="26" name="TextBox 25">
            <a:extLst>
              <a:ext uri="{FF2B5EF4-FFF2-40B4-BE49-F238E27FC236}">
                <a16:creationId xmlns:a16="http://schemas.microsoft.com/office/drawing/2014/main" id="{8B09C4F0-BB6D-4E44-969B-9DD6C397B0FD}"/>
              </a:ext>
            </a:extLst>
          </p:cNvPr>
          <p:cNvSpPr txBox="1"/>
          <p:nvPr/>
        </p:nvSpPr>
        <p:spPr>
          <a:xfrm>
            <a:off x="7977673" y="2257789"/>
            <a:ext cx="3648269" cy="369332"/>
          </a:xfrm>
          <a:prstGeom prst="rect">
            <a:avLst/>
          </a:prstGeom>
          <a:noFill/>
        </p:spPr>
        <p:txBody>
          <a:bodyPr wrap="square">
            <a:spAutoFit/>
          </a:bodyPr>
          <a:lstStyle/>
          <a:p>
            <a:pPr algn="r"/>
            <a:r>
              <a:rPr lang="en-US" b="1" dirty="0">
                <a:solidFill>
                  <a:schemeClr val="bg2">
                    <a:lumMod val="25000"/>
                  </a:schemeClr>
                </a:solidFill>
              </a:rPr>
              <a:t>Relax. Rejuvenate. Renew.</a:t>
            </a:r>
            <a:endParaRPr lang="en-DE" dirty="0"/>
          </a:p>
        </p:txBody>
      </p:sp>
      <p:sp>
        <p:nvSpPr>
          <p:cNvPr id="27" name="Rectangle: Rounded Corners 26">
            <a:extLst>
              <a:ext uri="{FF2B5EF4-FFF2-40B4-BE49-F238E27FC236}">
                <a16:creationId xmlns:a16="http://schemas.microsoft.com/office/drawing/2014/main" id="{0CE84F04-641C-4722-AB11-7E504D33FAF5}"/>
              </a:ext>
            </a:extLst>
          </p:cNvPr>
          <p:cNvSpPr/>
          <p:nvPr/>
        </p:nvSpPr>
        <p:spPr>
          <a:xfrm>
            <a:off x="3511145" y="5808306"/>
            <a:ext cx="4991878" cy="559837"/>
          </a:xfrm>
          <a:prstGeom prst="roundRect">
            <a:avLst/>
          </a:prstGeom>
          <a:gradFill flip="none" rotWithShape="1">
            <a:gsLst>
              <a:gs pos="30000">
                <a:srgbClr val="F000A0">
                  <a:tint val="66000"/>
                  <a:satMod val="160000"/>
                </a:srgbClr>
              </a:gs>
              <a:gs pos="74000">
                <a:srgbClr val="F000A0">
                  <a:tint val="44500"/>
                  <a:satMod val="160000"/>
                </a:srgbClr>
              </a:gs>
              <a:gs pos="100000">
                <a:srgbClr val="F000A0">
                  <a:tint val="23500"/>
                  <a:satMod val="160000"/>
                </a:srgbClr>
              </a:gs>
            </a:gsLst>
            <a:lin ang="16200000" scaled="1"/>
            <a:tileRect/>
          </a:gradFill>
          <a:ln w="9525" cap="flat" cmpd="sng" algn="ctr">
            <a:noFill/>
            <a:prstDash val="solid"/>
            <a:round/>
            <a:headEnd type="none" w="med" len="med"/>
            <a:tailEnd type="none" w="med" len="med"/>
          </a:ln>
          <a:effectLst>
            <a:glow>
              <a:srgbClr val="D6BE8E">
                <a:alpha val="40000"/>
              </a:srgbClr>
            </a:glow>
            <a:outerShdw blurRad="50800" dist="38100" dir="2700000" algn="tl" rotWithShape="0">
              <a:prstClr val="black">
                <a:alpha val="40000"/>
              </a:prstClr>
            </a:outerShdw>
            <a:reflection stA="0" endPos="65000" dist="50800" dir="5400000" sy="-100000" algn="bl" rotWithShape="0"/>
            <a:softEdge rad="1270000"/>
          </a:effectLst>
          <a:scene3d>
            <a:camera prst="orthographicFront">
              <a:rot lat="0" lon="0" rev="0"/>
            </a:camera>
            <a:lightRig rig="glow" dir="t">
              <a:rot lat="0" lon="0" rev="4800000"/>
            </a:lightRig>
          </a:scene3d>
          <a:sp3d prstMaterial="matte">
            <a:bevelT w="127000" h="63500" prst="coolSlant"/>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2400" b="1" dirty="0">
                <a:solidFill>
                  <a:schemeClr val="bg1"/>
                </a:solidFill>
              </a:rPr>
              <a:t>Find your closest therapist</a:t>
            </a:r>
            <a:endParaRPr lang="en-DE" sz="2400" b="1" dirty="0">
              <a:solidFill>
                <a:schemeClr val="bg1"/>
              </a:solidFill>
            </a:endParaRPr>
          </a:p>
        </p:txBody>
      </p:sp>
      <p:sp>
        <p:nvSpPr>
          <p:cNvPr id="20" name="Rectangle 19">
            <a:extLst>
              <a:ext uri="{FF2B5EF4-FFF2-40B4-BE49-F238E27FC236}">
                <a16:creationId xmlns:a16="http://schemas.microsoft.com/office/drawing/2014/main" id="{9EAC56D5-ABAB-4F24-8571-89E44C9F8026}"/>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Therapists</a:t>
            </a:r>
            <a:endParaRPr lang="en-DE" dirty="0">
              <a:solidFill>
                <a:schemeClr val="bg2">
                  <a:lumMod val="50000"/>
                </a:schemeClr>
              </a:solidFill>
            </a:endParaRPr>
          </a:p>
        </p:txBody>
      </p:sp>
      <p:sp>
        <p:nvSpPr>
          <p:cNvPr id="24" name="Rectangle 23">
            <a:extLst>
              <a:ext uri="{FF2B5EF4-FFF2-40B4-BE49-F238E27FC236}">
                <a16:creationId xmlns:a16="http://schemas.microsoft.com/office/drawing/2014/main" id="{E2A34F83-B46B-4F77-B37B-86887A7D729B}"/>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28" name="Rectangle 27">
            <a:extLst>
              <a:ext uri="{FF2B5EF4-FFF2-40B4-BE49-F238E27FC236}">
                <a16:creationId xmlns:a16="http://schemas.microsoft.com/office/drawing/2014/main" id="{9D01BCFE-F72F-478C-91C9-589422F5EB1F}"/>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29" name="Rectangle 28">
            <a:extLst>
              <a:ext uri="{FF2B5EF4-FFF2-40B4-BE49-F238E27FC236}">
                <a16:creationId xmlns:a16="http://schemas.microsoft.com/office/drawing/2014/main" id="{94824C60-E2D3-4C2A-BD90-C774ABA396AE}"/>
              </a:ext>
            </a:extLst>
          </p:cNvPr>
          <p:cNvSpPr/>
          <p:nvPr/>
        </p:nvSpPr>
        <p:spPr>
          <a:xfrm>
            <a:off x="10970637" y="0"/>
            <a:ext cx="894791"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in</a:t>
            </a:r>
            <a:endParaRPr lang="en-DE" dirty="0">
              <a:solidFill>
                <a:schemeClr val="bg2">
                  <a:lumMod val="50000"/>
                </a:schemeClr>
              </a:solidFill>
            </a:endParaRPr>
          </a:p>
        </p:txBody>
      </p:sp>
      <p:sp>
        <p:nvSpPr>
          <p:cNvPr id="22" name="Rectangle 21">
            <a:extLst>
              <a:ext uri="{FF2B5EF4-FFF2-40B4-BE49-F238E27FC236}">
                <a16:creationId xmlns:a16="http://schemas.microsoft.com/office/drawing/2014/main" id="{BB586DF8-D25B-4F0B-8D4C-06CCBC38DF17}"/>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Tree>
    <p:extLst>
      <p:ext uri="{BB962C8B-B14F-4D97-AF65-F5344CB8AC3E}">
        <p14:creationId xmlns:p14="http://schemas.microsoft.com/office/powerpoint/2010/main" val="168798799"/>
      </p:ext>
    </p:extLst>
  </p:cSld>
  <p:clrMapOvr>
    <a:masterClrMapping/>
  </p:clrMapOvr>
  <mc:AlternateContent xmlns:mc="http://schemas.openxmlformats.org/markup-compatibility/2006" xmlns:p159="http://schemas.microsoft.com/office/powerpoint/2015/09/main">
    <mc:Choice Requires="p159">
      <p:transition spd="slow" advClick="0" advTm="0">
        <p159:morph option="byObject"/>
      </p:transition>
    </mc:Choice>
    <mc:Fallback xmlns="">
      <p:transition spd="slow" advClick="0" advTm="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48C1264-0319-45E7-8C44-4A62D627078B}"/>
              </a:ext>
            </a:extLst>
          </p:cNvPr>
          <p:cNvSpPr/>
          <p:nvPr/>
        </p:nvSpPr>
        <p:spPr>
          <a:xfrm>
            <a:off x="0" y="0"/>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5B3774B-B5DE-409A-8D43-B169CC323C37}"/>
              </a:ext>
            </a:extLst>
          </p:cNvPr>
          <p:cNvPicPr>
            <a:picLocks noChangeAspect="1"/>
          </p:cNvPicPr>
          <p:nvPr/>
        </p:nvPicPr>
        <p:blipFill>
          <a:blip r:embed="rId2"/>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4" name="Rectangle 3">
            <a:extLst>
              <a:ext uri="{FF2B5EF4-FFF2-40B4-BE49-F238E27FC236}">
                <a16:creationId xmlns:a16="http://schemas.microsoft.com/office/drawing/2014/main" id="{7F91C07B-2458-4F2D-9E14-D94E4F0D38C9}"/>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5" name="Rectangle 4">
            <a:extLst>
              <a:ext uri="{FF2B5EF4-FFF2-40B4-BE49-F238E27FC236}">
                <a16:creationId xmlns:a16="http://schemas.microsoft.com/office/drawing/2014/main" id="{3DBE7339-877E-40C0-AF52-FF2CA35D49B3}"/>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8" name="Rectangle 7">
            <a:extLst>
              <a:ext uri="{FF2B5EF4-FFF2-40B4-BE49-F238E27FC236}">
                <a16:creationId xmlns:a16="http://schemas.microsoft.com/office/drawing/2014/main" id="{B594E337-162F-4E78-B4FE-16B73B99D96A}"/>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Join us</a:t>
            </a:r>
            <a:endParaRPr lang="en-DE" u="sng" dirty="0">
              <a:solidFill>
                <a:srgbClr val="FF75FF"/>
              </a:solidFill>
            </a:endParaRPr>
          </a:p>
        </p:txBody>
      </p:sp>
      <p:sp>
        <p:nvSpPr>
          <p:cNvPr id="11" name="Rectangle 10">
            <a:extLst>
              <a:ext uri="{FF2B5EF4-FFF2-40B4-BE49-F238E27FC236}">
                <a16:creationId xmlns:a16="http://schemas.microsoft.com/office/drawing/2014/main" id="{B9478D9B-C823-44DC-B3F6-C2A4EE87DD14}"/>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Therapists</a:t>
            </a:r>
            <a:endParaRPr lang="en-DE" dirty="0">
              <a:solidFill>
                <a:schemeClr val="bg2">
                  <a:lumMod val="50000"/>
                </a:schemeClr>
              </a:solidFill>
            </a:endParaRPr>
          </a:p>
        </p:txBody>
      </p:sp>
      <p:sp>
        <p:nvSpPr>
          <p:cNvPr id="12" name="Rectangle 11">
            <a:extLst>
              <a:ext uri="{FF2B5EF4-FFF2-40B4-BE49-F238E27FC236}">
                <a16:creationId xmlns:a16="http://schemas.microsoft.com/office/drawing/2014/main" id="{2C024DAE-6E40-4697-B2A3-32E7B7732495}"/>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13" name="Rectangle 12">
            <a:extLst>
              <a:ext uri="{FF2B5EF4-FFF2-40B4-BE49-F238E27FC236}">
                <a16:creationId xmlns:a16="http://schemas.microsoft.com/office/drawing/2014/main" id="{CEBD8E43-E3DD-41A1-A25A-FF13746DB1EB}"/>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14" name="Rectangle 13">
            <a:extLst>
              <a:ext uri="{FF2B5EF4-FFF2-40B4-BE49-F238E27FC236}">
                <a16:creationId xmlns:a16="http://schemas.microsoft.com/office/drawing/2014/main" id="{39F3F89A-7CF5-483F-B16C-3D0088417EF9}"/>
              </a:ext>
            </a:extLst>
          </p:cNvPr>
          <p:cNvSpPr/>
          <p:nvPr/>
        </p:nvSpPr>
        <p:spPr>
          <a:xfrm>
            <a:off x="10970637" y="0"/>
            <a:ext cx="894791"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in</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0BDCECEB-516B-4E06-BA6B-871EF2BFA4D8}"/>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Tree>
    <p:extLst>
      <p:ext uri="{BB962C8B-B14F-4D97-AF65-F5344CB8AC3E}">
        <p14:creationId xmlns:p14="http://schemas.microsoft.com/office/powerpoint/2010/main" val="1101436617"/>
      </p:ext>
    </p:extLst>
  </p:cSld>
  <p:clrMapOvr>
    <a:masterClrMapping/>
  </p:clrMapOvr>
  <p:transition spd="slow" advClick="0" advTm="0"/>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3446</TotalTime>
  <Words>2869</Words>
  <Application>Microsoft Office PowerPoint</Application>
  <PresentationFormat>Widescreen</PresentationFormat>
  <Paragraphs>620</Paragraphs>
  <Slides>46</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46</vt:i4>
      </vt:variant>
    </vt:vector>
  </HeadingPairs>
  <TitlesOfParts>
    <vt:vector size="52" baseType="lpstr">
      <vt:lpstr>Arial</vt:lpstr>
      <vt:lpstr>Bell MT</vt:lpstr>
      <vt:lpstr>Calibri</vt:lpstr>
      <vt:lpstr>Calibri Light</vt:lpstr>
      <vt:lpstr>ui-monospace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Roger Samson</dc:creator>
  <cp:lastModifiedBy>Roger Samson</cp:lastModifiedBy>
  <cp:revision>81</cp:revision>
  <dcterms:created xsi:type="dcterms:W3CDTF">2024-11-24T16:12:47Z</dcterms:created>
  <dcterms:modified xsi:type="dcterms:W3CDTF">2024-12-10T10:43:26Z</dcterms:modified>
</cp:coreProperties>
</file>